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98" r:id="rId2"/>
    <p:sldId id="302" r:id="rId3"/>
    <p:sldId id="261" r:id="rId4"/>
    <p:sldId id="313" r:id="rId5"/>
    <p:sldId id="293" r:id="rId6"/>
    <p:sldId id="299" r:id="rId7"/>
    <p:sldId id="276" r:id="rId8"/>
    <p:sldId id="296" r:id="rId9"/>
    <p:sldId id="277" r:id="rId10"/>
    <p:sldId id="275" r:id="rId11"/>
    <p:sldId id="300" r:id="rId12"/>
    <p:sldId id="303" r:id="rId13"/>
    <p:sldId id="308" r:id="rId14"/>
    <p:sldId id="294" r:id="rId15"/>
    <p:sldId id="316" r:id="rId16"/>
    <p:sldId id="317" r:id="rId17"/>
    <p:sldId id="311" r:id="rId18"/>
    <p:sldId id="318" r:id="rId19"/>
    <p:sldId id="2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CC7A1C-435C-4A23-9756-17FB841C6A85}" v="2326" dt="2025-05-13T05:52:25.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7" autoAdjust="0"/>
    <p:restoredTop sz="69249" autoAdjust="0"/>
  </p:normalViewPr>
  <p:slideViewPr>
    <p:cSldViewPr snapToGrid="0">
      <p:cViewPr varScale="1">
        <p:scale>
          <a:sx n="44" d="100"/>
          <a:sy n="44" d="100"/>
        </p:scale>
        <p:origin x="1524" y="28"/>
      </p:cViewPr>
      <p:guideLst/>
    </p:cSldViewPr>
  </p:slideViewPr>
  <p:notesTextViewPr>
    <p:cViewPr>
      <p:scale>
        <a:sx n="1" d="1"/>
        <a:sy n="1" d="1"/>
      </p:scale>
      <p:origin x="0" y="-56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JA JAJA" userId="c54804bf-3201-4706-a21e-59e1e8c51edb" providerId="ADAL" clId="{E94BC8E7-631D-42E4-9C7E-C4099F84C7EB}"/>
    <pc:docChg chg="undo custSel modSld">
      <pc:chgData name="JAJA JAJA" userId="c54804bf-3201-4706-a21e-59e1e8c51edb" providerId="ADAL" clId="{E94BC8E7-631D-42E4-9C7E-C4099F84C7EB}" dt="2025-04-29T09:35:06.088" v="35" actId="20577"/>
      <pc:docMkLst>
        <pc:docMk/>
      </pc:docMkLst>
      <pc:sldChg chg="modSp mod">
        <pc:chgData name="JAJA JAJA" userId="c54804bf-3201-4706-a21e-59e1e8c51edb" providerId="ADAL" clId="{E94BC8E7-631D-42E4-9C7E-C4099F84C7EB}" dt="2025-04-29T09:35:06.088" v="35" actId="20577"/>
        <pc:sldMkLst>
          <pc:docMk/>
          <pc:sldMk cId="127940505" sldId="256"/>
        </pc:sldMkLst>
      </pc:sldChg>
    </pc:docChg>
  </pc:docChgLst>
  <pc:docChgLst>
    <pc:chgData name="JAJA JAJA" userId="c54804bf-3201-4706-a21e-59e1e8c51edb" providerId="ADAL" clId="{D3069237-D1A0-4983-B326-1160CE31162B}"/>
    <pc:docChg chg="undo custSel addSld delSld modSld">
      <pc:chgData name="JAJA JAJA" userId="c54804bf-3201-4706-a21e-59e1e8c51edb" providerId="ADAL" clId="{D3069237-D1A0-4983-B326-1160CE31162B}" dt="2025-04-06T09:50:33.669" v="683" actId="18131"/>
      <pc:docMkLst>
        <pc:docMk/>
      </pc:docMkLst>
      <pc:sldChg chg="addSp delSp modSp mod">
        <pc:chgData name="JAJA JAJA" userId="c54804bf-3201-4706-a21e-59e1e8c51edb" providerId="ADAL" clId="{D3069237-D1A0-4983-B326-1160CE31162B}" dt="2025-04-06T09:35:08.009" v="615" actId="255"/>
        <pc:sldMkLst>
          <pc:docMk/>
          <pc:sldMk cId="127940505" sldId="256"/>
        </pc:sldMkLst>
      </pc:sldChg>
      <pc:sldChg chg="new del">
        <pc:chgData name="JAJA JAJA" userId="c54804bf-3201-4706-a21e-59e1e8c51edb" providerId="ADAL" clId="{D3069237-D1A0-4983-B326-1160CE31162B}" dt="2025-04-06T08:57:20.984" v="98" actId="47"/>
        <pc:sldMkLst>
          <pc:docMk/>
          <pc:sldMk cId="94971699" sldId="257"/>
        </pc:sldMkLst>
      </pc:sldChg>
      <pc:sldChg chg="modSp mod">
        <pc:chgData name="JAJA JAJA" userId="c54804bf-3201-4706-a21e-59e1e8c51edb" providerId="ADAL" clId="{D3069237-D1A0-4983-B326-1160CE31162B}" dt="2025-04-06T08:57:27.824" v="100" actId="113"/>
        <pc:sldMkLst>
          <pc:docMk/>
          <pc:sldMk cId="4223590250" sldId="259"/>
        </pc:sldMkLst>
      </pc:sldChg>
      <pc:sldChg chg="new del">
        <pc:chgData name="JAJA JAJA" userId="c54804bf-3201-4706-a21e-59e1e8c51edb" providerId="ADAL" clId="{D3069237-D1A0-4983-B326-1160CE31162B}" dt="2025-04-06T09:21:16.016" v="328" actId="47"/>
        <pc:sldMkLst>
          <pc:docMk/>
          <pc:sldMk cId="432603112" sldId="260"/>
        </pc:sldMkLst>
      </pc:sldChg>
      <pc:sldChg chg="new del">
        <pc:chgData name="JAJA JAJA" userId="c54804bf-3201-4706-a21e-59e1e8c51edb" providerId="ADAL" clId="{D3069237-D1A0-4983-B326-1160CE31162B}" dt="2025-04-06T09:22:02.463" v="330" actId="47"/>
        <pc:sldMkLst>
          <pc:docMk/>
          <pc:sldMk cId="1547748799" sldId="261"/>
        </pc:sldMkLst>
      </pc:sldChg>
      <pc:sldChg chg="modSp add mod modNotesTx">
        <pc:chgData name="JAJA JAJA" userId="c54804bf-3201-4706-a21e-59e1e8c51edb" providerId="ADAL" clId="{D3069237-D1A0-4983-B326-1160CE31162B}" dt="2025-04-06T09:49:21.521" v="661" actId="20577"/>
        <pc:sldMkLst>
          <pc:docMk/>
          <pc:sldMk cId="2249519464" sldId="261"/>
        </pc:sldMkLst>
        <pc:spChg chg="mod">
          <ac:chgData name="JAJA JAJA" userId="c54804bf-3201-4706-a21e-59e1e8c51edb" providerId="ADAL" clId="{D3069237-D1A0-4983-B326-1160CE31162B}" dt="2025-04-06T09:34:33.145" v="605" actId="1076"/>
          <ac:spMkLst>
            <pc:docMk/>
            <pc:sldMk cId="2249519464" sldId="261"/>
            <ac:spMk id="2" creationId="{983B1DED-E25E-3206-1B35-89A5EEDBD130}"/>
          </ac:spMkLst>
        </pc:spChg>
        <pc:graphicFrameChg chg="mod">
          <ac:chgData name="JAJA JAJA" userId="c54804bf-3201-4706-a21e-59e1e8c51edb" providerId="ADAL" clId="{D3069237-D1A0-4983-B326-1160CE31162B}" dt="2025-04-06T09:34:13.230" v="600" actId="14100"/>
          <ac:graphicFrameMkLst>
            <pc:docMk/>
            <pc:sldMk cId="2249519464" sldId="261"/>
            <ac:graphicFrameMk id="6" creationId="{4DBB40DE-E293-CF51-06E1-2EADEA55EAC2}"/>
          </ac:graphicFrameMkLst>
        </pc:graphicFrameChg>
        <pc:picChg chg="mod">
          <ac:chgData name="JAJA JAJA" userId="c54804bf-3201-4706-a21e-59e1e8c51edb" providerId="ADAL" clId="{D3069237-D1A0-4983-B326-1160CE31162B}" dt="2025-04-06T09:34:37.756" v="606" actId="1076"/>
          <ac:picMkLst>
            <pc:docMk/>
            <pc:sldMk cId="2249519464" sldId="261"/>
            <ac:picMk id="2050" creationId="{E0ED2637-5B71-F280-A654-639B00B2E461}"/>
          </ac:picMkLst>
        </pc:picChg>
      </pc:sldChg>
      <pc:sldChg chg="new del">
        <pc:chgData name="JAJA JAJA" userId="c54804bf-3201-4706-a21e-59e1e8c51edb" providerId="ADAL" clId="{D3069237-D1A0-4983-B326-1160CE31162B}" dt="2025-04-06T09:22:38.954" v="332" actId="47"/>
        <pc:sldMkLst>
          <pc:docMk/>
          <pc:sldMk cId="754220948" sldId="262"/>
        </pc:sldMkLst>
      </pc:sldChg>
      <pc:sldChg chg="addSp delSp modSp add mod addAnim delAnim modAnim">
        <pc:chgData name="JAJA JAJA" userId="c54804bf-3201-4706-a21e-59e1e8c51edb" providerId="ADAL" clId="{D3069237-D1A0-4983-B326-1160CE31162B}" dt="2025-04-06T09:21:01.706" v="326" actId="478"/>
        <pc:sldMkLst>
          <pc:docMk/>
          <pc:sldMk cId="3301056431" sldId="272"/>
        </pc:sldMkLst>
      </pc:sldChg>
      <pc:sldChg chg="addSp modSp add mod setBg">
        <pc:chgData name="JAJA JAJA" userId="c54804bf-3201-4706-a21e-59e1e8c51edb" providerId="ADAL" clId="{D3069237-D1A0-4983-B326-1160CE31162B}" dt="2025-04-06T09:47:14.174" v="655" actId="404"/>
        <pc:sldMkLst>
          <pc:docMk/>
          <pc:sldMk cId="742513160" sldId="275"/>
        </pc:sldMkLst>
        <pc:spChg chg="mod">
          <ac:chgData name="JAJA JAJA" userId="c54804bf-3201-4706-a21e-59e1e8c51edb" providerId="ADAL" clId="{D3069237-D1A0-4983-B326-1160CE31162B}" dt="2025-04-06T09:38:51.338" v="636" actId="20577"/>
          <ac:spMkLst>
            <pc:docMk/>
            <pc:sldMk cId="742513160" sldId="275"/>
            <ac:spMk id="2" creationId="{983B1DED-E25E-3206-1B35-89A5EEDBD130}"/>
          </ac:spMkLst>
        </pc:spChg>
        <pc:graphicFrameChg chg="mod modGraphic">
          <ac:chgData name="JAJA JAJA" userId="c54804bf-3201-4706-a21e-59e1e8c51edb" providerId="ADAL" clId="{D3069237-D1A0-4983-B326-1160CE31162B}" dt="2025-04-06T09:47:14.174" v="655" actId="404"/>
          <ac:graphicFrameMkLst>
            <pc:docMk/>
            <pc:sldMk cId="742513160" sldId="275"/>
            <ac:graphicFrameMk id="12" creationId="{5C32ADDF-F28F-1526-2EB3-45546E184535}"/>
          </ac:graphicFrameMkLst>
        </pc:graphicFrameChg>
      </pc:sldChg>
      <pc:sldChg chg="modSp add mod">
        <pc:chgData name="JAJA JAJA" userId="c54804bf-3201-4706-a21e-59e1e8c51edb" providerId="ADAL" clId="{D3069237-D1A0-4983-B326-1160CE31162B}" dt="2025-04-06T09:15:27.677" v="252" actId="1076"/>
        <pc:sldMkLst>
          <pc:docMk/>
          <pc:sldMk cId="686016790" sldId="276"/>
        </pc:sldMkLst>
        <pc:spChg chg="mod">
          <ac:chgData name="JAJA JAJA" userId="c54804bf-3201-4706-a21e-59e1e8c51edb" providerId="ADAL" clId="{D3069237-D1A0-4983-B326-1160CE31162B}" dt="2025-04-06T09:15:27.677" v="252" actId="1076"/>
          <ac:spMkLst>
            <pc:docMk/>
            <pc:sldMk cId="686016790" sldId="276"/>
            <ac:spMk id="2" creationId="{B7174736-7105-C503-76C7-BD0C25D9D9AD}"/>
          </ac:spMkLst>
        </pc:spChg>
      </pc:sldChg>
      <pc:sldChg chg="addSp modSp mod setBg">
        <pc:chgData name="JAJA JAJA" userId="c54804bf-3201-4706-a21e-59e1e8c51edb" providerId="ADAL" clId="{D3069237-D1A0-4983-B326-1160CE31162B}" dt="2025-04-06T09:38:45" v="631" actId="20577"/>
        <pc:sldMkLst>
          <pc:docMk/>
          <pc:sldMk cId="3902990357" sldId="277"/>
        </pc:sldMkLst>
        <pc:spChg chg="mod">
          <ac:chgData name="JAJA JAJA" userId="c54804bf-3201-4706-a21e-59e1e8c51edb" providerId="ADAL" clId="{D3069237-D1A0-4983-B326-1160CE31162B}" dt="2025-04-06T09:38:45" v="631" actId="20577"/>
          <ac:spMkLst>
            <pc:docMk/>
            <pc:sldMk cId="3902990357" sldId="277"/>
            <ac:spMk id="2" creationId="{983B1DED-E25E-3206-1B35-89A5EEDBD130}"/>
          </ac:spMkLst>
        </pc:spChg>
        <pc:graphicFrameChg chg="mod modGraphic">
          <ac:chgData name="JAJA JAJA" userId="c54804bf-3201-4706-a21e-59e1e8c51edb" providerId="ADAL" clId="{D3069237-D1A0-4983-B326-1160CE31162B}" dt="2025-04-06T09:36:01.993" v="617" actId="26606"/>
          <ac:graphicFrameMkLst>
            <pc:docMk/>
            <pc:sldMk cId="3902990357" sldId="277"/>
            <ac:graphicFrameMk id="12" creationId="{5C32ADDF-F28F-1526-2EB3-45546E184535}"/>
          </ac:graphicFrameMkLst>
        </pc:graphicFrameChg>
      </pc:sldChg>
      <pc:sldChg chg="addSp delSp modSp add mod">
        <pc:chgData name="JAJA JAJA" userId="c54804bf-3201-4706-a21e-59e1e8c51edb" providerId="ADAL" clId="{D3069237-D1A0-4983-B326-1160CE31162B}" dt="2025-04-06T09:50:33.669" v="683" actId="18131"/>
        <pc:sldMkLst>
          <pc:docMk/>
          <pc:sldMk cId="3154613521" sldId="280"/>
        </pc:sldMkLst>
      </pc:sldChg>
      <pc:sldChg chg="add">
        <pc:chgData name="JAJA JAJA" userId="c54804bf-3201-4706-a21e-59e1e8c51edb" providerId="ADAL" clId="{D3069237-D1A0-4983-B326-1160CE31162B}" dt="2025-04-06T09:22:32.152" v="331"/>
        <pc:sldMkLst>
          <pc:docMk/>
          <pc:sldMk cId="3421347629" sldId="291"/>
        </pc:sldMkLst>
      </pc:sldChg>
      <pc:sldChg chg="modSp add mod modShow">
        <pc:chgData name="JAJA JAJA" userId="c54804bf-3201-4706-a21e-59e1e8c51edb" providerId="ADAL" clId="{D3069237-D1A0-4983-B326-1160CE31162B}" dt="2025-04-06T09:27:05.900" v="485" actId="729"/>
        <pc:sldMkLst>
          <pc:docMk/>
          <pc:sldMk cId="3594979930" sldId="292"/>
        </pc:sldMkLst>
      </pc:sldChg>
      <pc:sldChg chg="addSp delSp modSp add mod delAnim">
        <pc:chgData name="JAJA JAJA" userId="c54804bf-3201-4706-a21e-59e1e8c51edb" providerId="ADAL" clId="{D3069237-D1A0-4983-B326-1160CE31162B}" dt="2025-04-06T09:21:05.698" v="327" actId="478"/>
        <pc:sldMkLst>
          <pc:docMk/>
          <pc:sldMk cId="3329510969" sldId="293"/>
        </pc:sldMkLst>
        <pc:spChg chg="mod">
          <ac:chgData name="JAJA JAJA" userId="c54804bf-3201-4706-a21e-59e1e8c51edb" providerId="ADAL" clId="{D3069237-D1A0-4983-B326-1160CE31162B}" dt="2025-04-06T09:20:07.078" v="287" actId="113"/>
          <ac:spMkLst>
            <pc:docMk/>
            <pc:sldMk cId="3329510969" sldId="293"/>
            <ac:spMk id="2" creationId="{1CF363C1-6E5E-B873-0650-20A82B925979}"/>
          </ac:spMkLst>
        </pc:spChg>
        <pc:spChg chg="add mod">
          <ac:chgData name="JAJA JAJA" userId="c54804bf-3201-4706-a21e-59e1e8c51edb" providerId="ADAL" clId="{D3069237-D1A0-4983-B326-1160CE31162B}" dt="2025-04-06T09:20:00.060" v="286" actId="20577"/>
          <ac:spMkLst>
            <pc:docMk/>
            <pc:sldMk cId="3329510969" sldId="293"/>
            <ac:spMk id="5" creationId="{C80C5CC5-4247-A9C8-7402-0647D46DED10}"/>
          </ac:spMkLst>
        </pc:spChg>
      </pc:sldChg>
      <pc:sldChg chg="new">
        <pc:chgData name="JAJA JAJA" userId="c54804bf-3201-4706-a21e-59e1e8c51edb" providerId="ADAL" clId="{D3069237-D1A0-4983-B326-1160CE31162B}" dt="2025-04-06T09:47:30.575" v="656" actId="680"/>
        <pc:sldMkLst>
          <pc:docMk/>
          <pc:sldMk cId="702483915" sldId="294"/>
        </pc:sldMkLst>
      </pc:sldChg>
    </pc:docChg>
  </pc:docChgLst>
  <pc:docChgLst>
    <pc:chgData name="JAJA JAJA" userId="c54804bf-3201-4706-a21e-59e1e8c51edb" providerId="ADAL" clId="{F628B2F4-CDC9-4D80-891B-892B4489668B}"/>
    <pc:docChg chg="custSel modSld">
      <pc:chgData name="JAJA JAJA" userId="c54804bf-3201-4706-a21e-59e1e8c51edb" providerId="ADAL" clId="{F628B2F4-CDC9-4D80-891B-892B4489668B}" dt="2025-04-07T10:28:16.575" v="126" actId="20577"/>
      <pc:docMkLst>
        <pc:docMk/>
      </pc:docMkLst>
      <pc:sldChg chg="modNotesTx">
        <pc:chgData name="JAJA JAJA" userId="c54804bf-3201-4706-a21e-59e1e8c51edb" providerId="ADAL" clId="{F628B2F4-CDC9-4D80-891B-892B4489668B}" dt="2025-04-07T10:28:16.575" v="126" actId="20577"/>
        <pc:sldMkLst>
          <pc:docMk/>
          <pc:sldMk cId="3329510969" sldId="293"/>
        </pc:sldMkLst>
      </pc:sldChg>
    </pc:docChg>
  </pc:docChgLst>
  <pc:docChgLst>
    <pc:chgData name="JAJA JAJA" userId="c54804bf-3201-4706-a21e-59e1e8c51edb" providerId="ADAL" clId="{8DCC7A1C-435C-4A23-9756-17FB841C6A85}"/>
    <pc:docChg chg="undo custSel addSld delSld modSld sldOrd">
      <pc:chgData name="JAJA JAJA" userId="c54804bf-3201-4706-a21e-59e1e8c51edb" providerId="ADAL" clId="{8DCC7A1C-435C-4A23-9756-17FB841C6A85}" dt="2025-05-13T06:37:48.211" v="6835" actId="14100"/>
      <pc:docMkLst>
        <pc:docMk/>
      </pc:docMkLst>
      <pc:sldChg chg="addSp delSp modSp del mod ord modTransition modShow">
        <pc:chgData name="JAJA JAJA" userId="c54804bf-3201-4706-a21e-59e1e8c51edb" providerId="ADAL" clId="{8DCC7A1C-435C-4A23-9756-17FB841C6A85}" dt="2025-05-12T18:50:55.706" v="4025" actId="47"/>
        <pc:sldMkLst>
          <pc:docMk/>
          <pc:sldMk cId="127940505" sldId="256"/>
        </pc:sldMkLst>
      </pc:sldChg>
      <pc:sldChg chg="addSp delSp modSp del mod">
        <pc:chgData name="JAJA JAJA" userId="c54804bf-3201-4706-a21e-59e1e8c51edb" providerId="ADAL" clId="{8DCC7A1C-435C-4A23-9756-17FB841C6A85}" dt="2025-05-10T12:29:11.911" v="1483" actId="47"/>
        <pc:sldMkLst>
          <pc:docMk/>
          <pc:sldMk cId="4223590250" sldId="259"/>
        </pc:sldMkLst>
      </pc:sldChg>
      <pc:sldChg chg="addSp delSp modSp mod setBg setClrOvrMap modNotesTx">
        <pc:chgData name="JAJA JAJA" userId="c54804bf-3201-4706-a21e-59e1e8c51edb" providerId="ADAL" clId="{8DCC7A1C-435C-4A23-9756-17FB841C6A85}" dt="2025-05-13T05:25:33.097" v="6209" actId="20577"/>
        <pc:sldMkLst>
          <pc:docMk/>
          <pc:sldMk cId="2249519464" sldId="261"/>
        </pc:sldMkLst>
        <pc:spChg chg="mod">
          <ac:chgData name="JAJA JAJA" userId="c54804bf-3201-4706-a21e-59e1e8c51edb" providerId="ADAL" clId="{8DCC7A1C-435C-4A23-9756-17FB841C6A85}" dt="2025-05-12T09:21:33.261" v="2928" actId="404"/>
          <ac:spMkLst>
            <pc:docMk/>
            <pc:sldMk cId="2249519464" sldId="261"/>
            <ac:spMk id="2" creationId="{983B1DED-E25E-3206-1B35-89A5EEDBD130}"/>
          </ac:spMkLst>
        </pc:spChg>
        <pc:spChg chg="add mod">
          <ac:chgData name="JAJA JAJA" userId="c54804bf-3201-4706-a21e-59e1e8c51edb" providerId="ADAL" clId="{8DCC7A1C-435C-4A23-9756-17FB841C6A85}" dt="2025-05-12T17:51:02.387" v="3857"/>
          <ac:spMkLst>
            <pc:docMk/>
            <pc:sldMk cId="2249519464" sldId="261"/>
            <ac:spMk id="4" creationId="{6542B98B-DDB0-334A-2BAB-2A2C1C3D9926}"/>
          </ac:spMkLst>
        </pc:spChg>
        <pc:spChg chg="add mod">
          <ac:chgData name="JAJA JAJA" userId="c54804bf-3201-4706-a21e-59e1e8c51edb" providerId="ADAL" clId="{8DCC7A1C-435C-4A23-9756-17FB841C6A85}" dt="2025-05-12T21:24:39.632" v="4528" actId="14100"/>
          <ac:spMkLst>
            <pc:docMk/>
            <pc:sldMk cId="2249519464" sldId="261"/>
            <ac:spMk id="5" creationId="{585F8B53-3E1F-FBBA-D1E2-26A17579FD7D}"/>
          </ac:spMkLst>
        </pc:spChg>
        <pc:spChg chg="add del">
          <ac:chgData name="JAJA JAJA" userId="c54804bf-3201-4706-a21e-59e1e8c51edb" providerId="ADAL" clId="{8DCC7A1C-435C-4A23-9756-17FB841C6A85}" dt="2025-05-10T13:03:22.738" v="1515" actId="26606"/>
          <ac:spMkLst>
            <pc:docMk/>
            <pc:sldMk cId="2249519464" sldId="261"/>
            <ac:spMk id="2055" creationId="{3ECBE1F1-D69B-4AFA-ABD5-8E41720EF6DE}"/>
          </ac:spMkLst>
        </pc:spChg>
        <pc:spChg chg="add del">
          <ac:chgData name="JAJA JAJA" userId="c54804bf-3201-4706-a21e-59e1e8c51edb" providerId="ADAL" clId="{8DCC7A1C-435C-4A23-9756-17FB841C6A85}" dt="2025-05-10T13:03:22.738" v="1515" actId="26606"/>
          <ac:spMkLst>
            <pc:docMk/>
            <pc:sldMk cId="2249519464" sldId="261"/>
            <ac:spMk id="2057" creationId="{603A6265-E10C-4B85-9C20-E75FCAF9CC63}"/>
          </ac:spMkLst>
        </pc:spChg>
        <pc:graphicFrameChg chg="mod modGraphic">
          <ac:chgData name="JAJA JAJA" userId="c54804bf-3201-4706-a21e-59e1e8c51edb" providerId="ADAL" clId="{8DCC7A1C-435C-4A23-9756-17FB841C6A85}" dt="2025-05-12T18:46:58.389" v="4011" actId="20577"/>
          <ac:graphicFrameMkLst>
            <pc:docMk/>
            <pc:sldMk cId="2249519464" sldId="261"/>
            <ac:graphicFrameMk id="6" creationId="{4DBB40DE-E293-CF51-06E1-2EADEA55EAC2}"/>
          </ac:graphicFrameMkLst>
        </pc:graphicFrameChg>
        <pc:picChg chg="mod ord">
          <ac:chgData name="JAJA JAJA" userId="c54804bf-3201-4706-a21e-59e1e8c51edb" providerId="ADAL" clId="{8DCC7A1C-435C-4A23-9756-17FB841C6A85}" dt="2025-05-12T21:24:32.772" v="4527" actId="14100"/>
          <ac:picMkLst>
            <pc:docMk/>
            <pc:sldMk cId="2249519464" sldId="261"/>
            <ac:picMk id="2050" creationId="{E0ED2637-5B71-F280-A654-639B00B2E461}"/>
          </ac:picMkLst>
        </pc:picChg>
      </pc:sldChg>
      <pc:sldChg chg="addSp delSp modSp del mod ord modTransition setBg modAnim modShow">
        <pc:chgData name="JAJA JAJA" userId="c54804bf-3201-4706-a21e-59e1e8c51edb" providerId="ADAL" clId="{8DCC7A1C-435C-4A23-9756-17FB841C6A85}" dt="2025-05-12T18:50:59.013" v="4026" actId="47"/>
        <pc:sldMkLst>
          <pc:docMk/>
          <pc:sldMk cId="3301056431" sldId="272"/>
        </pc:sldMkLst>
      </pc:sldChg>
      <pc:sldChg chg="addSp delSp modSp mod ord modTransition modNotesTx">
        <pc:chgData name="JAJA JAJA" userId="c54804bf-3201-4706-a21e-59e1e8c51edb" providerId="ADAL" clId="{8DCC7A1C-435C-4A23-9756-17FB841C6A85}" dt="2025-05-13T05:50:59.995" v="6240" actId="20577"/>
        <pc:sldMkLst>
          <pc:docMk/>
          <pc:sldMk cId="742513160" sldId="275"/>
        </pc:sldMkLst>
        <pc:spChg chg="mod">
          <ac:chgData name="JAJA JAJA" userId="c54804bf-3201-4706-a21e-59e1e8c51edb" providerId="ADAL" clId="{8DCC7A1C-435C-4A23-9756-17FB841C6A85}" dt="2025-05-12T14:29:48.588" v="3357" actId="20577"/>
          <ac:spMkLst>
            <pc:docMk/>
            <pc:sldMk cId="742513160" sldId="275"/>
            <ac:spMk id="2" creationId="{983B1DED-E25E-3206-1B35-89A5EEDBD130}"/>
          </ac:spMkLst>
        </pc:spChg>
        <pc:spChg chg="add">
          <ac:chgData name="JAJA JAJA" userId="c54804bf-3201-4706-a21e-59e1e8c51edb" providerId="ADAL" clId="{8DCC7A1C-435C-4A23-9756-17FB841C6A85}" dt="2025-05-10T10:58:08.520" v="1224" actId="26606"/>
          <ac:spMkLst>
            <pc:docMk/>
            <pc:sldMk cId="742513160" sldId="275"/>
            <ac:spMk id="22" creationId="{BACC6370-2D7E-4714-9D71-7542949D7D5D}"/>
          </ac:spMkLst>
        </pc:spChg>
        <pc:spChg chg="add">
          <ac:chgData name="JAJA JAJA" userId="c54804bf-3201-4706-a21e-59e1e8c51edb" providerId="ADAL" clId="{8DCC7A1C-435C-4A23-9756-17FB841C6A85}" dt="2025-05-10T10:58:08.520" v="1224" actId="26606"/>
          <ac:spMkLst>
            <pc:docMk/>
            <pc:sldMk cId="742513160" sldId="275"/>
            <ac:spMk id="24" creationId="{F68B3F68-107C-434F-AA38-110D5EA91B85}"/>
          </ac:spMkLst>
        </pc:spChg>
        <pc:spChg chg="add">
          <ac:chgData name="JAJA JAJA" userId="c54804bf-3201-4706-a21e-59e1e8c51edb" providerId="ADAL" clId="{8DCC7A1C-435C-4A23-9756-17FB841C6A85}" dt="2025-05-10T10:58:08.520" v="1224" actId="26606"/>
          <ac:spMkLst>
            <pc:docMk/>
            <pc:sldMk cId="742513160" sldId="275"/>
            <ac:spMk id="26" creationId="{AAD0DBB9-1A4B-4391-81D4-CB19F9AB918A}"/>
          </ac:spMkLst>
        </pc:spChg>
        <pc:spChg chg="add">
          <ac:chgData name="JAJA JAJA" userId="c54804bf-3201-4706-a21e-59e1e8c51edb" providerId="ADAL" clId="{8DCC7A1C-435C-4A23-9756-17FB841C6A85}" dt="2025-05-10T10:58:08.520" v="1224" actId="26606"/>
          <ac:spMkLst>
            <pc:docMk/>
            <pc:sldMk cId="742513160" sldId="275"/>
            <ac:spMk id="28" creationId="{063BBA22-50EA-4C4D-BE05-F1CE4E63AA56}"/>
          </ac:spMkLst>
        </pc:spChg>
        <pc:graphicFrameChg chg="mod modGraphic">
          <ac:chgData name="JAJA JAJA" userId="c54804bf-3201-4706-a21e-59e1e8c51edb" providerId="ADAL" clId="{8DCC7A1C-435C-4A23-9756-17FB841C6A85}" dt="2025-05-13T05:50:59.995" v="6240" actId="20577"/>
          <ac:graphicFrameMkLst>
            <pc:docMk/>
            <pc:sldMk cId="742513160" sldId="275"/>
            <ac:graphicFrameMk id="12" creationId="{5C32ADDF-F28F-1526-2EB3-45546E184535}"/>
          </ac:graphicFrameMkLst>
        </pc:graphicFrameChg>
      </pc:sldChg>
      <pc:sldChg chg="addSp delSp modSp mod modTransition setBg modNotesTx">
        <pc:chgData name="JAJA JAJA" userId="c54804bf-3201-4706-a21e-59e1e8c51edb" providerId="ADAL" clId="{8DCC7A1C-435C-4A23-9756-17FB841C6A85}" dt="2025-05-10T15:33:01.454" v="1667" actId="26606"/>
        <pc:sldMkLst>
          <pc:docMk/>
          <pc:sldMk cId="686016790" sldId="276"/>
        </pc:sldMkLst>
        <pc:spChg chg="mod">
          <ac:chgData name="JAJA JAJA" userId="c54804bf-3201-4706-a21e-59e1e8c51edb" providerId="ADAL" clId="{8DCC7A1C-435C-4A23-9756-17FB841C6A85}" dt="2025-05-10T15:33:01.454" v="1667" actId="26606"/>
          <ac:spMkLst>
            <pc:docMk/>
            <pc:sldMk cId="686016790" sldId="276"/>
            <ac:spMk id="2" creationId="{B7174736-7105-C503-76C7-BD0C25D9D9AD}"/>
          </ac:spMkLst>
        </pc:spChg>
        <pc:spChg chg="add">
          <ac:chgData name="JAJA JAJA" userId="c54804bf-3201-4706-a21e-59e1e8c51edb" providerId="ADAL" clId="{8DCC7A1C-435C-4A23-9756-17FB841C6A85}" dt="2025-05-10T15:33:01.454" v="1667" actId="26606"/>
          <ac:spMkLst>
            <pc:docMk/>
            <pc:sldMk cId="686016790" sldId="276"/>
            <ac:spMk id="6180" creationId="{A8384FB5-9ADC-4DDC-881B-597D56F5B15D}"/>
          </ac:spMkLst>
        </pc:spChg>
        <pc:spChg chg="add">
          <ac:chgData name="JAJA JAJA" userId="c54804bf-3201-4706-a21e-59e1e8c51edb" providerId="ADAL" clId="{8DCC7A1C-435C-4A23-9756-17FB841C6A85}" dt="2025-05-10T15:33:01.454" v="1667" actId="26606"/>
          <ac:spMkLst>
            <pc:docMk/>
            <pc:sldMk cId="686016790" sldId="276"/>
            <ac:spMk id="6182" creationId="{1199E1B1-A8C0-4FE8-A5A8-1CB41D69F857}"/>
          </ac:spMkLst>
        </pc:spChg>
        <pc:spChg chg="add">
          <ac:chgData name="JAJA JAJA" userId="c54804bf-3201-4706-a21e-59e1e8c51edb" providerId="ADAL" clId="{8DCC7A1C-435C-4A23-9756-17FB841C6A85}" dt="2025-05-10T15:33:01.454" v="1667" actId="26606"/>
          <ac:spMkLst>
            <pc:docMk/>
            <pc:sldMk cId="686016790" sldId="276"/>
            <ac:spMk id="6184" creationId="{84A8DE83-DE75-4B41-9DB4-A7EC0B0DEC0B}"/>
          </ac:spMkLst>
        </pc:spChg>
        <pc:spChg chg="add">
          <ac:chgData name="JAJA JAJA" userId="c54804bf-3201-4706-a21e-59e1e8c51edb" providerId="ADAL" clId="{8DCC7A1C-435C-4A23-9756-17FB841C6A85}" dt="2025-05-10T15:33:01.454" v="1667" actId="26606"/>
          <ac:spMkLst>
            <pc:docMk/>
            <pc:sldMk cId="686016790" sldId="276"/>
            <ac:spMk id="6186" creationId="{A7009A0A-BEF5-4EAC-AF15-E4F9F002E239}"/>
          </ac:spMkLst>
        </pc:spChg>
        <pc:picChg chg="mod">
          <ac:chgData name="JAJA JAJA" userId="c54804bf-3201-4706-a21e-59e1e8c51edb" providerId="ADAL" clId="{8DCC7A1C-435C-4A23-9756-17FB841C6A85}" dt="2025-05-10T15:33:01.454" v="1667" actId="26606"/>
          <ac:picMkLst>
            <pc:docMk/>
            <pc:sldMk cId="686016790" sldId="276"/>
            <ac:picMk id="6150" creationId="{DD9CE3CE-66AE-4531-4E2C-7699EB1499E2}"/>
          </ac:picMkLst>
        </pc:picChg>
      </pc:sldChg>
      <pc:sldChg chg="addSp delSp modSp mod ord setClrOvrMap modNotesTx">
        <pc:chgData name="JAJA JAJA" userId="c54804bf-3201-4706-a21e-59e1e8c51edb" providerId="ADAL" clId="{8DCC7A1C-435C-4A23-9756-17FB841C6A85}" dt="2025-05-13T05:39:28.978" v="6226" actId="20577"/>
        <pc:sldMkLst>
          <pc:docMk/>
          <pc:sldMk cId="3902990357" sldId="277"/>
        </pc:sldMkLst>
        <pc:spChg chg="mod">
          <ac:chgData name="JAJA JAJA" userId="c54804bf-3201-4706-a21e-59e1e8c51edb" providerId="ADAL" clId="{8DCC7A1C-435C-4A23-9756-17FB841C6A85}" dt="2025-05-13T05:39:28.978" v="6226" actId="20577"/>
          <ac:spMkLst>
            <pc:docMk/>
            <pc:sldMk cId="3902990357" sldId="277"/>
            <ac:spMk id="2" creationId="{983B1DED-E25E-3206-1B35-89A5EEDBD130}"/>
          </ac:spMkLst>
        </pc:spChg>
        <pc:spChg chg="add del">
          <ac:chgData name="JAJA JAJA" userId="c54804bf-3201-4706-a21e-59e1e8c51edb" providerId="ADAL" clId="{8DCC7A1C-435C-4A23-9756-17FB841C6A85}" dt="2025-05-12T21:33:22.202" v="4767" actId="26606"/>
          <ac:spMkLst>
            <pc:docMk/>
            <pc:sldMk cId="3902990357" sldId="277"/>
            <ac:spMk id="24" creationId="{F68B3F68-107C-434F-AA38-110D5EA91B85}"/>
          </ac:spMkLst>
        </pc:spChg>
        <pc:spChg chg="add del">
          <ac:chgData name="JAJA JAJA" userId="c54804bf-3201-4706-a21e-59e1e8c51edb" providerId="ADAL" clId="{8DCC7A1C-435C-4A23-9756-17FB841C6A85}" dt="2025-05-12T21:33:22.202" v="4767" actId="26606"/>
          <ac:spMkLst>
            <pc:docMk/>
            <pc:sldMk cId="3902990357" sldId="277"/>
            <ac:spMk id="25" creationId="{BACC6370-2D7E-4714-9D71-7542949D7D5D}"/>
          </ac:spMkLst>
        </pc:spChg>
        <pc:spChg chg="add del">
          <ac:chgData name="JAJA JAJA" userId="c54804bf-3201-4706-a21e-59e1e8c51edb" providerId="ADAL" clId="{8DCC7A1C-435C-4A23-9756-17FB841C6A85}" dt="2025-05-12T21:33:22.202" v="4767" actId="26606"/>
          <ac:spMkLst>
            <pc:docMk/>
            <pc:sldMk cId="3902990357" sldId="277"/>
            <ac:spMk id="26" creationId="{AAD0DBB9-1A4B-4391-81D4-CB19F9AB918A}"/>
          </ac:spMkLst>
        </pc:spChg>
        <pc:spChg chg="add del">
          <ac:chgData name="JAJA JAJA" userId="c54804bf-3201-4706-a21e-59e1e8c51edb" providerId="ADAL" clId="{8DCC7A1C-435C-4A23-9756-17FB841C6A85}" dt="2025-05-12T21:33:22.202" v="4767" actId="26606"/>
          <ac:spMkLst>
            <pc:docMk/>
            <pc:sldMk cId="3902990357" sldId="277"/>
            <ac:spMk id="28" creationId="{063BBA22-50EA-4C4D-BE05-F1CE4E63AA56}"/>
          </ac:spMkLst>
        </pc:spChg>
        <pc:spChg chg="add del">
          <ac:chgData name="JAJA JAJA" userId="c54804bf-3201-4706-a21e-59e1e8c51edb" providerId="ADAL" clId="{8DCC7A1C-435C-4A23-9756-17FB841C6A85}" dt="2025-05-12T21:34:28.393" v="4768" actId="26606"/>
          <ac:spMkLst>
            <pc:docMk/>
            <pc:sldMk cId="3902990357" sldId="277"/>
            <ac:spMk id="33" creationId="{BACC6370-2D7E-4714-9D71-7542949D7D5D}"/>
          </ac:spMkLst>
        </pc:spChg>
        <pc:spChg chg="add del">
          <ac:chgData name="JAJA JAJA" userId="c54804bf-3201-4706-a21e-59e1e8c51edb" providerId="ADAL" clId="{8DCC7A1C-435C-4A23-9756-17FB841C6A85}" dt="2025-05-12T21:34:28.393" v="4768" actId="26606"/>
          <ac:spMkLst>
            <pc:docMk/>
            <pc:sldMk cId="3902990357" sldId="277"/>
            <ac:spMk id="35" creationId="{F68B3F68-107C-434F-AA38-110D5EA91B85}"/>
          </ac:spMkLst>
        </pc:spChg>
        <pc:spChg chg="add del">
          <ac:chgData name="JAJA JAJA" userId="c54804bf-3201-4706-a21e-59e1e8c51edb" providerId="ADAL" clId="{8DCC7A1C-435C-4A23-9756-17FB841C6A85}" dt="2025-05-12T21:34:28.393" v="4768" actId="26606"/>
          <ac:spMkLst>
            <pc:docMk/>
            <pc:sldMk cId="3902990357" sldId="277"/>
            <ac:spMk id="37" creationId="{AAD0DBB9-1A4B-4391-81D4-CB19F9AB918A}"/>
          </ac:spMkLst>
        </pc:spChg>
        <pc:spChg chg="add del">
          <ac:chgData name="JAJA JAJA" userId="c54804bf-3201-4706-a21e-59e1e8c51edb" providerId="ADAL" clId="{8DCC7A1C-435C-4A23-9756-17FB841C6A85}" dt="2025-05-12T21:34:28.393" v="4768" actId="26606"/>
          <ac:spMkLst>
            <pc:docMk/>
            <pc:sldMk cId="3902990357" sldId="277"/>
            <ac:spMk id="39" creationId="{063BBA22-50EA-4C4D-BE05-F1CE4E63AA56}"/>
          </ac:spMkLst>
        </pc:spChg>
        <pc:spChg chg="add del">
          <ac:chgData name="JAJA JAJA" userId="c54804bf-3201-4706-a21e-59e1e8c51edb" providerId="ADAL" clId="{8DCC7A1C-435C-4A23-9756-17FB841C6A85}" dt="2025-05-12T22:14:11.505" v="5250" actId="26606"/>
          <ac:spMkLst>
            <pc:docMk/>
            <pc:sldMk cId="3902990357" sldId="277"/>
            <ac:spMk id="44" creationId="{BACC6370-2D7E-4714-9D71-7542949D7D5D}"/>
          </ac:spMkLst>
        </pc:spChg>
        <pc:spChg chg="add del">
          <ac:chgData name="JAJA JAJA" userId="c54804bf-3201-4706-a21e-59e1e8c51edb" providerId="ADAL" clId="{8DCC7A1C-435C-4A23-9756-17FB841C6A85}" dt="2025-05-12T22:14:11.505" v="5250" actId="26606"/>
          <ac:spMkLst>
            <pc:docMk/>
            <pc:sldMk cId="3902990357" sldId="277"/>
            <ac:spMk id="46" creationId="{F68B3F68-107C-434F-AA38-110D5EA91B85}"/>
          </ac:spMkLst>
        </pc:spChg>
        <pc:spChg chg="add del">
          <ac:chgData name="JAJA JAJA" userId="c54804bf-3201-4706-a21e-59e1e8c51edb" providerId="ADAL" clId="{8DCC7A1C-435C-4A23-9756-17FB841C6A85}" dt="2025-05-12T22:14:11.505" v="5250" actId="26606"/>
          <ac:spMkLst>
            <pc:docMk/>
            <pc:sldMk cId="3902990357" sldId="277"/>
            <ac:spMk id="48" creationId="{AAD0DBB9-1A4B-4391-81D4-CB19F9AB918A}"/>
          </ac:spMkLst>
        </pc:spChg>
        <pc:spChg chg="add del">
          <ac:chgData name="JAJA JAJA" userId="c54804bf-3201-4706-a21e-59e1e8c51edb" providerId="ADAL" clId="{8DCC7A1C-435C-4A23-9756-17FB841C6A85}" dt="2025-05-12T22:14:11.505" v="5250" actId="26606"/>
          <ac:spMkLst>
            <pc:docMk/>
            <pc:sldMk cId="3902990357" sldId="277"/>
            <ac:spMk id="50" creationId="{063BBA22-50EA-4C4D-BE05-F1CE4E63AA56}"/>
          </ac:spMkLst>
        </pc:spChg>
        <pc:spChg chg="add">
          <ac:chgData name="JAJA JAJA" userId="c54804bf-3201-4706-a21e-59e1e8c51edb" providerId="ADAL" clId="{8DCC7A1C-435C-4A23-9756-17FB841C6A85}" dt="2025-05-12T22:14:11.505" v="5250" actId="26606"/>
          <ac:spMkLst>
            <pc:docMk/>
            <pc:sldMk cId="3902990357" sldId="277"/>
            <ac:spMk id="55" creationId="{BACC6370-2D7E-4714-9D71-7542949D7D5D}"/>
          </ac:spMkLst>
        </pc:spChg>
        <pc:spChg chg="add del">
          <ac:chgData name="JAJA JAJA" userId="c54804bf-3201-4706-a21e-59e1e8c51edb" providerId="ADAL" clId="{8DCC7A1C-435C-4A23-9756-17FB841C6A85}" dt="2025-05-12T22:14:11.411" v="5249" actId="26606"/>
          <ac:spMkLst>
            <pc:docMk/>
            <pc:sldMk cId="3902990357" sldId="277"/>
            <ac:spMk id="56" creationId="{9228552E-C8B1-4A80-8448-0787CE0FC704}"/>
          </ac:spMkLst>
        </pc:spChg>
        <pc:spChg chg="add">
          <ac:chgData name="JAJA JAJA" userId="c54804bf-3201-4706-a21e-59e1e8c51edb" providerId="ADAL" clId="{8DCC7A1C-435C-4A23-9756-17FB841C6A85}" dt="2025-05-12T22:14:11.505" v="5250" actId="26606"/>
          <ac:spMkLst>
            <pc:docMk/>
            <pc:sldMk cId="3902990357" sldId="277"/>
            <ac:spMk id="57" creationId="{F68B3F68-107C-434F-AA38-110D5EA91B85}"/>
          </ac:spMkLst>
        </pc:spChg>
        <pc:spChg chg="add">
          <ac:chgData name="JAJA JAJA" userId="c54804bf-3201-4706-a21e-59e1e8c51edb" providerId="ADAL" clId="{8DCC7A1C-435C-4A23-9756-17FB841C6A85}" dt="2025-05-12T22:14:11.505" v="5250" actId="26606"/>
          <ac:spMkLst>
            <pc:docMk/>
            <pc:sldMk cId="3902990357" sldId="277"/>
            <ac:spMk id="59" creationId="{AAD0DBB9-1A4B-4391-81D4-CB19F9AB918A}"/>
          </ac:spMkLst>
        </pc:spChg>
        <pc:spChg chg="add">
          <ac:chgData name="JAJA JAJA" userId="c54804bf-3201-4706-a21e-59e1e8c51edb" providerId="ADAL" clId="{8DCC7A1C-435C-4A23-9756-17FB841C6A85}" dt="2025-05-12T22:14:11.505" v="5250" actId="26606"/>
          <ac:spMkLst>
            <pc:docMk/>
            <pc:sldMk cId="3902990357" sldId="277"/>
            <ac:spMk id="61" creationId="{063BBA22-50EA-4C4D-BE05-F1CE4E63AA56}"/>
          </ac:spMkLst>
        </pc:spChg>
        <pc:graphicFrameChg chg="mod modGraphic">
          <ac:chgData name="JAJA JAJA" userId="c54804bf-3201-4706-a21e-59e1e8c51edb" providerId="ADAL" clId="{8DCC7A1C-435C-4A23-9756-17FB841C6A85}" dt="2025-05-12T22:42:33.718" v="6163" actId="20577"/>
          <ac:graphicFrameMkLst>
            <pc:docMk/>
            <pc:sldMk cId="3902990357" sldId="277"/>
            <ac:graphicFrameMk id="12" creationId="{5C32ADDF-F28F-1526-2EB3-45546E184535}"/>
          </ac:graphicFrameMkLst>
        </pc:graphicFrameChg>
        <pc:picChg chg="add del">
          <ac:chgData name="JAJA JAJA" userId="c54804bf-3201-4706-a21e-59e1e8c51edb" providerId="ADAL" clId="{8DCC7A1C-435C-4A23-9756-17FB841C6A85}" dt="2025-05-12T22:14:11.411" v="5249" actId="26606"/>
          <ac:picMkLst>
            <pc:docMk/>
            <pc:sldMk cId="3902990357" sldId="277"/>
            <ac:picMk id="52" creationId="{62901799-0F79-7AF3-BF6A-0815BF17A14E}"/>
          </ac:picMkLst>
        </pc:picChg>
      </pc:sldChg>
      <pc:sldChg chg="del">
        <pc:chgData name="JAJA JAJA" userId="c54804bf-3201-4706-a21e-59e1e8c51edb" providerId="ADAL" clId="{8DCC7A1C-435C-4A23-9756-17FB841C6A85}" dt="2025-05-10T11:58:44.980" v="1328" actId="47"/>
        <pc:sldMkLst>
          <pc:docMk/>
          <pc:sldMk cId="3154613521" sldId="280"/>
        </pc:sldMkLst>
      </pc:sldChg>
      <pc:sldChg chg="delSp modSp add del mod setBg delDesignElem">
        <pc:chgData name="JAJA JAJA" userId="c54804bf-3201-4706-a21e-59e1e8c51edb" providerId="ADAL" clId="{8DCC7A1C-435C-4A23-9756-17FB841C6A85}" dt="2025-05-10T07:50:22.299" v="705" actId="47"/>
        <pc:sldMkLst>
          <pc:docMk/>
          <pc:sldMk cId="2061096371" sldId="282"/>
        </pc:sldMkLst>
      </pc:sldChg>
      <pc:sldChg chg="addSp delSp modSp mod modTransition setBg addAnim delAnim setClrOvrMap">
        <pc:chgData name="JAJA JAJA" userId="c54804bf-3201-4706-a21e-59e1e8c51edb" providerId="ADAL" clId="{8DCC7A1C-435C-4A23-9756-17FB841C6A85}" dt="2025-05-12T15:40:42.979" v="3705" actId="478"/>
        <pc:sldMkLst>
          <pc:docMk/>
          <pc:sldMk cId="3421347629" sldId="291"/>
        </pc:sldMkLst>
        <pc:spChg chg="add del mod">
          <ac:chgData name="JAJA JAJA" userId="c54804bf-3201-4706-a21e-59e1e8c51edb" providerId="ADAL" clId="{8DCC7A1C-435C-4A23-9756-17FB841C6A85}" dt="2025-05-12T15:40:42.979" v="3705" actId="478"/>
          <ac:spMkLst>
            <pc:docMk/>
            <pc:sldMk cId="3421347629" sldId="291"/>
            <ac:spMk id="4" creationId="{F6A03BB3-6BE9-BE5F-7982-41BB1D75AB06}"/>
          </ac:spMkLst>
        </pc:spChg>
        <pc:spChg chg="del mod ord">
          <ac:chgData name="JAJA JAJA" userId="c54804bf-3201-4706-a21e-59e1e8c51edb" providerId="ADAL" clId="{8DCC7A1C-435C-4A23-9756-17FB841C6A85}" dt="2025-05-12T15:40:34.087" v="3704" actId="478"/>
          <ac:spMkLst>
            <pc:docMk/>
            <pc:sldMk cId="3421347629" sldId="291"/>
            <ac:spMk id="9" creationId="{23E8F90B-3BC6-9630-5845-A3639A51335A}"/>
          </ac:spMkLst>
        </pc:spChg>
        <pc:spChg chg="add">
          <ac:chgData name="JAJA JAJA" userId="c54804bf-3201-4706-a21e-59e1e8c51edb" providerId="ADAL" clId="{8DCC7A1C-435C-4A23-9756-17FB841C6A85}" dt="2025-05-10T20:59:08.588" v="1979" actId="26606"/>
          <ac:spMkLst>
            <pc:docMk/>
            <pc:sldMk cId="3421347629" sldId="291"/>
            <ac:spMk id="27" creationId="{FFCDD23B-75C8-427B-BD08-53C8156CD7CD}"/>
          </ac:spMkLst>
        </pc:spChg>
        <pc:spChg chg="add">
          <ac:chgData name="JAJA JAJA" userId="c54804bf-3201-4706-a21e-59e1e8c51edb" providerId="ADAL" clId="{8DCC7A1C-435C-4A23-9756-17FB841C6A85}" dt="2025-05-10T20:59:08.588" v="1979" actId="26606"/>
          <ac:spMkLst>
            <pc:docMk/>
            <pc:sldMk cId="3421347629" sldId="291"/>
            <ac:spMk id="29" creationId="{AFFC87AC-C919-4FE5-BAC3-39509E001152}"/>
          </ac:spMkLst>
        </pc:spChg>
        <pc:spChg chg="add">
          <ac:chgData name="JAJA JAJA" userId="c54804bf-3201-4706-a21e-59e1e8c51edb" providerId="ADAL" clId="{8DCC7A1C-435C-4A23-9756-17FB841C6A85}" dt="2025-05-10T20:59:08.588" v="1979" actId="26606"/>
          <ac:spMkLst>
            <pc:docMk/>
            <pc:sldMk cId="3421347629" sldId="291"/>
            <ac:spMk id="31" creationId="{AB5E08C4-8CDD-4623-A5B8-E998C6DEE3B7}"/>
          </ac:spMkLst>
        </pc:spChg>
        <pc:spChg chg="add">
          <ac:chgData name="JAJA JAJA" userId="c54804bf-3201-4706-a21e-59e1e8c51edb" providerId="ADAL" clId="{8DCC7A1C-435C-4A23-9756-17FB841C6A85}" dt="2025-05-10T20:59:08.588" v="1979" actId="26606"/>
          <ac:spMkLst>
            <pc:docMk/>
            <pc:sldMk cId="3421347629" sldId="291"/>
            <ac:spMk id="33" creationId="{15F33878-D502-4FFA-8ACE-F2AECDB2A23F}"/>
          </ac:spMkLst>
        </pc:spChg>
        <pc:picChg chg="add mod">
          <ac:chgData name="JAJA JAJA" userId="c54804bf-3201-4706-a21e-59e1e8c51edb" providerId="ADAL" clId="{8DCC7A1C-435C-4A23-9756-17FB841C6A85}" dt="2025-05-10T15:32:33.794" v="1665" actId="14100"/>
          <ac:picMkLst>
            <pc:docMk/>
            <pc:sldMk cId="3421347629" sldId="291"/>
            <ac:picMk id="3" creationId="{39F16A7E-9697-33C4-4F5A-EB82C84AB4F4}"/>
          </ac:picMkLst>
        </pc:picChg>
        <pc:picChg chg="add mod">
          <ac:chgData name="JAJA JAJA" userId="c54804bf-3201-4706-a21e-59e1e8c51edb" providerId="ADAL" clId="{8DCC7A1C-435C-4A23-9756-17FB841C6A85}" dt="2025-05-10T15:32:31.141" v="1664" actId="14100"/>
          <ac:picMkLst>
            <pc:docMk/>
            <pc:sldMk cId="3421347629" sldId="291"/>
            <ac:picMk id="5" creationId="{F31A66D6-E348-F390-9E94-D7C70DCC5205}"/>
          </ac:picMkLst>
        </pc:picChg>
      </pc:sldChg>
      <pc:sldChg chg="del">
        <pc:chgData name="JAJA JAJA" userId="c54804bf-3201-4706-a21e-59e1e8c51edb" providerId="ADAL" clId="{8DCC7A1C-435C-4A23-9756-17FB841C6A85}" dt="2025-05-12T18:52:35.020" v="4028" actId="47"/>
        <pc:sldMkLst>
          <pc:docMk/>
          <pc:sldMk cId="3594979930" sldId="292"/>
        </pc:sldMkLst>
      </pc:sldChg>
      <pc:sldChg chg="addSp modSp mod modTransition setBg">
        <pc:chgData name="JAJA JAJA" userId="c54804bf-3201-4706-a21e-59e1e8c51edb" providerId="ADAL" clId="{8DCC7A1C-435C-4A23-9756-17FB841C6A85}" dt="2025-05-10T19:43:08.995" v="1810" actId="1076"/>
        <pc:sldMkLst>
          <pc:docMk/>
          <pc:sldMk cId="3329510969" sldId="293"/>
        </pc:sldMkLst>
        <pc:spChg chg="mod">
          <ac:chgData name="JAJA JAJA" userId="c54804bf-3201-4706-a21e-59e1e8c51edb" providerId="ADAL" clId="{8DCC7A1C-435C-4A23-9756-17FB841C6A85}" dt="2025-05-10T15:20:41.839" v="1633" actId="26606"/>
          <ac:spMkLst>
            <pc:docMk/>
            <pc:sldMk cId="3329510969" sldId="293"/>
            <ac:spMk id="2" creationId="{1CF363C1-6E5E-B873-0650-20A82B925979}"/>
          </ac:spMkLst>
        </pc:spChg>
        <pc:spChg chg="mod">
          <ac:chgData name="JAJA JAJA" userId="c54804bf-3201-4706-a21e-59e1e8c51edb" providerId="ADAL" clId="{8DCC7A1C-435C-4A23-9756-17FB841C6A85}" dt="2025-05-10T19:43:08.995" v="1810" actId="1076"/>
          <ac:spMkLst>
            <pc:docMk/>
            <pc:sldMk cId="3329510969" sldId="293"/>
            <ac:spMk id="5" creationId="{C80C5CC5-4247-A9C8-7402-0647D46DED10}"/>
          </ac:spMkLst>
        </pc:spChg>
        <pc:spChg chg="add">
          <ac:chgData name="JAJA JAJA" userId="c54804bf-3201-4706-a21e-59e1e8c51edb" providerId="ADAL" clId="{8DCC7A1C-435C-4A23-9756-17FB841C6A85}" dt="2025-05-10T15:20:41.839" v="1633" actId="26606"/>
          <ac:spMkLst>
            <pc:docMk/>
            <pc:sldMk cId="3329510969" sldId="293"/>
            <ac:spMk id="10" creationId="{B6CDA21F-E7AF-4C75-8395-33F58D5B0E45}"/>
          </ac:spMkLst>
        </pc:spChg>
        <pc:spChg chg="add">
          <ac:chgData name="JAJA JAJA" userId="c54804bf-3201-4706-a21e-59e1e8c51edb" providerId="ADAL" clId="{8DCC7A1C-435C-4A23-9756-17FB841C6A85}" dt="2025-05-10T15:20:41.839" v="1633" actId="26606"/>
          <ac:spMkLst>
            <pc:docMk/>
            <pc:sldMk cId="3329510969" sldId="293"/>
            <ac:spMk id="17" creationId="{D5B0017B-2ECA-49AF-B397-DC140825DF8D}"/>
          </ac:spMkLst>
        </pc:spChg>
        <pc:grpChg chg="add">
          <ac:chgData name="JAJA JAJA" userId="c54804bf-3201-4706-a21e-59e1e8c51edb" providerId="ADAL" clId="{8DCC7A1C-435C-4A23-9756-17FB841C6A85}" dt="2025-05-10T15:20:41.839" v="1633" actId="26606"/>
          <ac:grpSpMkLst>
            <pc:docMk/>
            <pc:sldMk cId="3329510969" sldId="293"/>
            <ac:grpSpMk id="12" creationId="{AE1C45F0-260A-458C-96ED-C1F6D2151219}"/>
          </ac:grpSpMkLst>
        </pc:grpChg>
        <pc:cxnChg chg="add">
          <ac:chgData name="JAJA JAJA" userId="c54804bf-3201-4706-a21e-59e1e8c51edb" providerId="ADAL" clId="{8DCC7A1C-435C-4A23-9756-17FB841C6A85}" dt="2025-05-10T15:20:41.839" v="1633" actId="26606"/>
          <ac:cxnSpMkLst>
            <pc:docMk/>
            <pc:sldMk cId="3329510969" sldId="293"/>
            <ac:cxnSpMk id="19" creationId="{6CF1BAF6-AD41-4082-B212-8A1F9A2E8779}"/>
          </ac:cxnSpMkLst>
        </pc:cxnChg>
      </pc:sldChg>
      <pc:sldChg chg="addSp delSp modSp mod modTransition setBg modNotesTx">
        <pc:chgData name="JAJA JAJA" userId="c54804bf-3201-4706-a21e-59e1e8c51edb" providerId="ADAL" clId="{8DCC7A1C-435C-4A23-9756-17FB841C6A85}" dt="2025-05-13T05:52:58.827" v="6260" actId="20577"/>
        <pc:sldMkLst>
          <pc:docMk/>
          <pc:sldMk cId="702483915" sldId="294"/>
        </pc:sldMkLst>
        <pc:spChg chg="mod">
          <ac:chgData name="JAJA JAJA" userId="c54804bf-3201-4706-a21e-59e1e8c51edb" providerId="ADAL" clId="{8DCC7A1C-435C-4A23-9756-17FB841C6A85}" dt="2025-05-10T20:51:51.285" v="1973" actId="113"/>
          <ac:spMkLst>
            <pc:docMk/>
            <pc:sldMk cId="702483915" sldId="294"/>
            <ac:spMk id="2" creationId="{95B86707-9713-B8F6-FAC2-3C882CA2C4A0}"/>
          </ac:spMkLst>
        </pc:spChg>
        <pc:spChg chg="del mod ord">
          <ac:chgData name="JAJA JAJA" userId="c54804bf-3201-4706-a21e-59e1e8c51edb" providerId="ADAL" clId="{8DCC7A1C-435C-4A23-9756-17FB841C6A85}" dt="2025-05-12T13:16:45.619" v="3144" actId="478"/>
          <ac:spMkLst>
            <pc:docMk/>
            <pc:sldMk cId="702483915" sldId="294"/>
            <ac:spMk id="3" creationId="{74B56700-9D9F-7F51-B8E6-660B565D339B}"/>
          </ac:spMkLst>
        </pc:spChg>
        <pc:spChg chg="add">
          <ac:chgData name="JAJA JAJA" userId="c54804bf-3201-4706-a21e-59e1e8c51edb" providerId="ADAL" clId="{8DCC7A1C-435C-4A23-9756-17FB841C6A85}" dt="2025-05-10T20:43:56.940" v="1839" actId="26606"/>
          <ac:spMkLst>
            <pc:docMk/>
            <pc:sldMk cId="702483915" sldId="294"/>
            <ac:spMk id="48" creationId="{F0A604E4-7307-451C-93BE-F1F7E1BF3BF8}"/>
          </ac:spMkLst>
        </pc:spChg>
        <pc:spChg chg="add">
          <ac:chgData name="JAJA JAJA" userId="c54804bf-3201-4706-a21e-59e1e8c51edb" providerId="ADAL" clId="{8DCC7A1C-435C-4A23-9756-17FB841C6A85}" dt="2025-05-10T20:43:56.940" v="1839" actId="26606"/>
          <ac:spMkLst>
            <pc:docMk/>
            <pc:sldMk cId="702483915" sldId="294"/>
            <ac:spMk id="49" creationId="{F7F3A0AA-35E5-4085-942B-737839030604}"/>
          </ac:spMkLst>
        </pc:spChg>
        <pc:spChg chg="add">
          <ac:chgData name="JAJA JAJA" userId="c54804bf-3201-4706-a21e-59e1e8c51edb" providerId="ADAL" clId="{8DCC7A1C-435C-4A23-9756-17FB841C6A85}" dt="2025-05-10T20:43:56.940" v="1839" actId="26606"/>
          <ac:spMkLst>
            <pc:docMk/>
            <pc:sldMk cId="702483915" sldId="294"/>
            <ac:spMk id="50" creationId="{402F5C38-C747-4173-ABBF-656E39E82130}"/>
          </ac:spMkLst>
        </pc:spChg>
        <pc:spChg chg="add">
          <ac:chgData name="JAJA JAJA" userId="c54804bf-3201-4706-a21e-59e1e8c51edb" providerId="ADAL" clId="{8DCC7A1C-435C-4A23-9756-17FB841C6A85}" dt="2025-05-10T20:43:56.940" v="1839" actId="26606"/>
          <ac:spMkLst>
            <pc:docMk/>
            <pc:sldMk cId="702483915" sldId="294"/>
            <ac:spMk id="51" creationId="{E37EECFC-A684-4391-AE85-4CDAF5565F61}"/>
          </ac:spMkLst>
        </pc:spChg>
        <pc:picChg chg="add mod">
          <ac:chgData name="JAJA JAJA" userId="c54804bf-3201-4706-a21e-59e1e8c51edb" providerId="ADAL" clId="{8DCC7A1C-435C-4A23-9756-17FB841C6A85}" dt="2025-05-12T13:17:25.126" v="3149" actId="14100"/>
          <ac:picMkLst>
            <pc:docMk/>
            <pc:sldMk cId="702483915" sldId="294"/>
            <ac:picMk id="5" creationId="{97EC2186-DD9C-E792-9F47-2A1CEB097847}"/>
          </ac:picMkLst>
        </pc:picChg>
      </pc:sldChg>
      <pc:sldChg chg="new del">
        <pc:chgData name="JAJA JAJA" userId="c54804bf-3201-4706-a21e-59e1e8c51edb" providerId="ADAL" clId="{8DCC7A1C-435C-4A23-9756-17FB841C6A85}" dt="2025-05-10T06:54:13.218" v="693" actId="47"/>
        <pc:sldMkLst>
          <pc:docMk/>
          <pc:sldMk cId="845162993" sldId="295"/>
        </pc:sldMkLst>
      </pc:sldChg>
      <pc:sldChg chg="addSp delSp modSp new del mod setBg">
        <pc:chgData name="JAJA JAJA" userId="c54804bf-3201-4706-a21e-59e1e8c51edb" providerId="ADAL" clId="{8DCC7A1C-435C-4A23-9756-17FB841C6A85}" dt="2025-05-10T07:51:18.701" v="713" actId="47"/>
        <pc:sldMkLst>
          <pc:docMk/>
          <pc:sldMk cId="3483981220" sldId="295"/>
        </pc:sldMkLst>
      </pc:sldChg>
      <pc:sldChg chg="addSp delSp modSp new mod modTransition setBg">
        <pc:chgData name="JAJA JAJA" userId="c54804bf-3201-4706-a21e-59e1e8c51edb" providerId="ADAL" clId="{8DCC7A1C-435C-4A23-9756-17FB841C6A85}" dt="2025-05-12T14:10:01.305" v="3305"/>
        <pc:sldMkLst>
          <pc:docMk/>
          <pc:sldMk cId="3688066907" sldId="296"/>
        </pc:sldMkLst>
        <pc:spChg chg="add mod">
          <ac:chgData name="JAJA JAJA" userId="c54804bf-3201-4706-a21e-59e1e8c51edb" providerId="ADAL" clId="{8DCC7A1C-435C-4A23-9756-17FB841C6A85}" dt="2025-05-12T14:10:01.305" v="3305"/>
          <ac:spMkLst>
            <pc:docMk/>
            <pc:sldMk cId="3688066907" sldId="296"/>
            <ac:spMk id="3" creationId="{A6D2B053-F73B-4898-9B16-B999E44EBDC4}"/>
          </ac:spMkLst>
        </pc:spChg>
        <pc:spChg chg="add">
          <ac:chgData name="JAJA JAJA" userId="c54804bf-3201-4706-a21e-59e1e8c51edb" providerId="ADAL" clId="{8DCC7A1C-435C-4A23-9756-17FB841C6A85}" dt="2025-05-10T15:33:17.667" v="1668" actId="26606"/>
          <ac:spMkLst>
            <pc:docMk/>
            <pc:sldMk cId="3688066907" sldId="296"/>
            <ac:spMk id="50" creationId="{AB8C311F-7253-4AED-9701-7FC0708C41C7}"/>
          </ac:spMkLst>
        </pc:spChg>
        <pc:spChg chg="add">
          <ac:chgData name="JAJA JAJA" userId="c54804bf-3201-4706-a21e-59e1e8c51edb" providerId="ADAL" clId="{8DCC7A1C-435C-4A23-9756-17FB841C6A85}" dt="2025-05-10T15:33:17.667" v="1668" actId="26606"/>
          <ac:spMkLst>
            <pc:docMk/>
            <pc:sldMk cId="3688066907" sldId="296"/>
            <ac:spMk id="52" creationId="{FD073016-B734-483B-8953-5BADEE145112}"/>
          </ac:spMkLst>
        </pc:spChg>
        <pc:spChg chg="add">
          <ac:chgData name="JAJA JAJA" userId="c54804bf-3201-4706-a21e-59e1e8c51edb" providerId="ADAL" clId="{8DCC7A1C-435C-4A23-9756-17FB841C6A85}" dt="2025-05-10T15:33:17.667" v="1668" actId="26606"/>
          <ac:spMkLst>
            <pc:docMk/>
            <pc:sldMk cId="3688066907" sldId="296"/>
            <ac:spMk id="54" creationId="{90A7EAB6-59D3-4325-8DE6-E0CA4009CE53}"/>
          </ac:spMkLst>
        </pc:spChg>
        <pc:spChg chg="add">
          <ac:chgData name="JAJA JAJA" userId="c54804bf-3201-4706-a21e-59e1e8c51edb" providerId="ADAL" clId="{8DCC7A1C-435C-4A23-9756-17FB841C6A85}" dt="2025-05-10T15:33:17.667" v="1668" actId="26606"/>
          <ac:spMkLst>
            <pc:docMk/>
            <pc:sldMk cId="3688066907" sldId="296"/>
            <ac:spMk id="56" creationId="{A8D57A06-A426-446D-B02C-A2DC6B62E45E}"/>
          </ac:spMkLst>
        </pc:spChg>
        <pc:picChg chg="add mod">
          <ac:chgData name="JAJA JAJA" userId="c54804bf-3201-4706-a21e-59e1e8c51edb" providerId="ADAL" clId="{8DCC7A1C-435C-4A23-9756-17FB841C6A85}" dt="2025-05-12T13:57:55.234" v="3223" actId="1076"/>
          <ac:picMkLst>
            <pc:docMk/>
            <pc:sldMk cId="3688066907" sldId="296"/>
            <ac:picMk id="4" creationId="{70F48AED-683D-E718-3528-3EAAC78AB279}"/>
          </ac:picMkLst>
        </pc:picChg>
      </pc:sldChg>
      <pc:sldChg chg="new del">
        <pc:chgData name="JAJA JAJA" userId="c54804bf-3201-4706-a21e-59e1e8c51edb" providerId="ADAL" clId="{8DCC7A1C-435C-4A23-9756-17FB841C6A85}" dt="2025-05-10T07:52:51.275" v="721" actId="47"/>
        <pc:sldMkLst>
          <pc:docMk/>
          <pc:sldMk cId="906869854" sldId="297"/>
        </pc:sldMkLst>
      </pc:sldChg>
      <pc:sldChg chg="addSp delSp modSp new mod modTransition setBg">
        <pc:chgData name="JAJA JAJA" userId="c54804bf-3201-4706-a21e-59e1e8c51edb" providerId="ADAL" clId="{8DCC7A1C-435C-4A23-9756-17FB841C6A85}" dt="2025-05-10T13:08:29.068" v="1553" actId="20577"/>
        <pc:sldMkLst>
          <pc:docMk/>
          <pc:sldMk cId="2981911324" sldId="298"/>
        </pc:sldMkLst>
        <pc:spChg chg="add mod">
          <ac:chgData name="JAJA JAJA" userId="c54804bf-3201-4706-a21e-59e1e8c51edb" providerId="ADAL" clId="{8DCC7A1C-435C-4A23-9756-17FB841C6A85}" dt="2025-05-10T13:08:29.068" v="1553" actId="20577"/>
          <ac:spMkLst>
            <pc:docMk/>
            <pc:sldMk cId="2981911324" sldId="298"/>
            <ac:spMk id="7" creationId="{82C57DD7-036F-F7BB-4EB5-2B3D910DEF0B}"/>
          </ac:spMkLst>
        </pc:spChg>
        <pc:spChg chg="add del">
          <ac:chgData name="JAJA JAJA" userId="c54804bf-3201-4706-a21e-59e1e8c51edb" providerId="ADAL" clId="{8DCC7A1C-435C-4A23-9756-17FB841C6A85}" dt="2025-05-10T07:55:30.732" v="732" actId="26606"/>
          <ac:spMkLst>
            <pc:docMk/>
            <pc:sldMk cId="2981911324" sldId="298"/>
            <ac:spMk id="13" creationId="{4613B4A9-1C7C-4729-A016-AB42D3979460}"/>
          </ac:spMkLst>
        </pc:spChg>
        <pc:picChg chg="add mod ord">
          <ac:chgData name="JAJA JAJA" userId="c54804bf-3201-4706-a21e-59e1e8c51edb" providerId="ADAL" clId="{8DCC7A1C-435C-4A23-9756-17FB841C6A85}" dt="2025-05-10T13:05:13.475" v="1527" actId="1076"/>
          <ac:picMkLst>
            <pc:docMk/>
            <pc:sldMk cId="2981911324" sldId="298"/>
            <ac:picMk id="3" creationId="{81076F21-D35C-E470-6ECA-7EF14A4BA874}"/>
          </ac:picMkLst>
        </pc:picChg>
        <pc:picChg chg="add mod">
          <ac:chgData name="JAJA JAJA" userId="c54804bf-3201-4706-a21e-59e1e8c51edb" providerId="ADAL" clId="{8DCC7A1C-435C-4A23-9756-17FB841C6A85}" dt="2025-05-10T10:16:54.563" v="805" actId="1076"/>
          <ac:picMkLst>
            <pc:docMk/>
            <pc:sldMk cId="2981911324" sldId="298"/>
            <ac:picMk id="4" creationId="{433FDF0B-EA77-2EC2-DB33-64D777FBB5FD}"/>
          </ac:picMkLst>
        </pc:picChg>
        <pc:picChg chg="add mod ord">
          <ac:chgData name="JAJA JAJA" userId="c54804bf-3201-4706-a21e-59e1e8c51edb" providerId="ADAL" clId="{8DCC7A1C-435C-4A23-9756-17FB841C6A85}" dt="2025-05-10T10:16:39.151" v="802" actId="1076"/>
          <ac:picMkLst>
            <pc:docMk/>
            <pc:sldMk cId="2981911324" sldId="298"/>
            <ac:picMk id="6" creationId="{3F0F6CE5-E6DA-DEF6-9D3D-218FDA3C4413}"/>
          </ac:picMkLst>
        </pc:picChg>
      </pc:sldChg>
      <pc:sldChg chg="addSp delSp modSp new mod ord modTransition setBg modNotesTx">
        <pc:chgData name="JAJA JAJA" userId="c54804bf-3201-4706-a21e-59e1e8c51edb" providerId="ADAL" clId="{8DCC7A1C-435C-4A23-9756-17FB841C6A85}" dt="2025-05-13T05:29:12.529" v="6211"/>
        <pc:sldMkLst>
          <pc:docMk/>
          <pc:sldMk cId="176486437" sldId="299"/>
        </pc:sldMkLst>
        <pc:spChg chg="mod">
          <ac:chgData name="JAJA JAJA" userId="c54804bf-3201-4706-a21e-59e1e8c51edb" providerId="ADAL" clId="{8DCC7A1C-435C-4A23-9756-17FB841C6A85}" dt="2025-05-11T08:35:00.879" v="2458" actId="20577"/>
          <ac:spMkLst>
            <pc:docMk/>
            <pc:sldMk cId="176486437" sldId="299"/>
            <ac:spMk id="2" creationId="{72B9209A-A482-7144-0947-2144EEC4CA2A}"/>
          </ac:spMkLst>
        </pc:spChg>
        <pc:spChg chg="add mod">
          <ac:chgData name="JAJA JAJA" userId="c54804bf-3201-4706-a21e-59e1e8c51edb" providerId="ADAL" clId="{8DCC7A1C-435C-4A23-9756-17FB841C6A85}" dt="2025-05-12T08:13:31.112" v="2834" actId="27636"/>
          <ac:spMkLst>
            <pc:docMk/>
            <pc:sldMk cId="176486437" sldId="299"/>
            <ac:spMk id="3" creationId="{5B72EAC6-639F-E045-ADE2-B87D371443D1}"/>
          </ac:spMkLst>
        </pc:spChg>
        <pc:spChg chg="add mod">
          <ac:chgData name="JAJA JAJA" userId="c54804bf-3201-4706-a21e-59e1e8c51edb" providerId="ADAL" clId="{8DCC7A1C-435C-4A23-9756-17FB841C6A85}" dt="2025-05-10T21:08:09.250" v="2125" actId="1076"/>
          <ac:spMkLst>
            <pc:docMk/>
            <pc:sldMk cId="176486437" sldId="299"/>
            <ac:spMk id="9" creationId="{4FC91C9D-96DB-380F-9FFE-028E274E3D38}"/>
          </ac:spMkLst>
        </pc:spChg>
        <pc:spChg chg="add">
          <ac:chgData name="JAJA JAJA" userId="c54804bf-3201-4706-a21e-59e1e8c51edb" providerId="ADAL" clId="{8DCC7A1C-435C-4A23-9756-17FB841C6A85}" dt="2025-05-10T10:36:17.283" v="1172" actId="26606"/>
          <ac:spMkLst>
            <pc:docMk/>
            <pc:sldMk cId="176486437" sldId="299"/>
            <ac:spMk id="35" creationId="{47942995-B07F-4636-9A06-C6A104B260A8}"/>
          </ac:spMkLst>
        </pc:spChg>
        <pc:spChg chg="add">
          <ac:chgData name="JAJA JAJA" userId="c54804bf-3201-4706-a21e-59e1e8c51edb" providerId="ADAL" clId="{8DCC7A1C-435C-4A23-9756-17FB841C6A85}" dt="2025-05-10T10:36:17.283" v="1172" actId="26606"/>
          <ac:spMkLst>
            <pc:docMk/>
            <pc:sldMk cId="176486437" sldId="299"/>
            <ac:spMk id="42" creationId="{B81933D1-5615-42C7-9C0B-4EB7105CCE2D}"/>
          </ac:spMkLst>
        </pc:spChg>
        <pc:spChg chg="add">
          <ac:chgData name="JAJA JAJA" userId="c54804bf-3201-4706-a21e-59e1e8c51edb" providerId="ADAL" clId="{8DCC7A1C-435C-4A23-9756-17FB841C6A85}" dt="2025-05-10T10:36:17.283" v="1172" actId="26606"/>
          <ac:spMkLst>
            <pc:docMk/>
            <pc:sldMk cId="176486437" sldId="299"/>
            <ac:spMk id="44" creationId="{19C9EAEA-39D0-4B0E-A0EB-51E7B26740B1}"/>
          </ac:spMkLst>
        </pc:spChg>
        <pc:grpChg chg="add">
          <ac:chgData name="JAJA JAJA" userId="c54804bf-3201-4706-a21e-59e1e8c51edb" providerId="ADAL" clId="{8DCC7A1C-435C-4A23-9756-17FB841C6A85}" dt="2025-05-10T10:36:17.283" v="1172" actId="26606"/>
          <ac:grpSpMkLst>
            <pc:docMk/>
            <pc:sldMk cId="176486437" sldId="299"/>
            <ac:grpSpMk id="37" creationId="{032D8612-31EB-44CF-A1D0-14FD4C705424}"/>
          </ac:grpSpMkLst>
        </pc:grpChg>
        <pc:picChg chg="add mod">
          <ac:chgData name="JAJA JAJA" userId="c54804bf-3201-4706-a21e-59e1e8c51edb" providerId="ADAL" clId="{8DCC7A1C-435C-4A23-9756-17FB841C6A85}" dt="2025-05-10T21:08:00.180" v="2124" actId="1076"/>
          <ac:picMkLst>
            <pc:docMk/>
            <pc:sldMk cId="176486437" sldId="299"/>
            <ac:picMk id="7" creationId="{E5561396-931E-8A7B-D605-E3FF4654B287}"/>
          </ac:picMkLst>
        </pc:picChg>
      </pc:sldChg>
      <pc:sldChg chg="new del">
        <pc:chgData name="JAJA JAJA" userId="c54804bf-3201-4706-a21e-59e1e8c51edb" providerId="ADAL" clId="{8DCC7A1C-435C-4A23-9756-17FB841C6A85}" dt="2025-05-10T10:10:22.265" v="800" actId="47"/>
        <pc:sldMkLst>
          <pc:docMk/>
          <pc:sldMk cId="4066675179" sldId="299"/>
        </pc:sldMkLst>
      </pc:sldChg>
      <pc:sldChg chg="addSp delSp modSp new mod modTransition setBg">
        <pc:chgData name="JAJA JAJA" userId="c54804bf-3201-4706-a21e-59e1e8c51edb" providerId="ADAL" clId="{8DCC7A1C-435C-4A23-9756-17FB841C6A85}" dt="2025-05-10T11:49:34.370" v="1325"/>
        <pc:sldMkLst>
          <pc:docMk/>
          <pc:sldMk cId="215845044" sldId="300"/>
        </pc:sldMkLst>
        <pc:spChg chg="add mod ord">
          <ac:chgData name="JAJA JAJA" userId="c54804bf-3201-4706-a21e-59e1e8c51edb" providerId="ADAL" clId="{8DCC7A1C-435C-4A23-9756-17FB841C6A85}" dt="2025-05-10T11:20:06.179" v="1320" actId="403"/>
          <ac:spMkLst>
            <pc:docMk/>
            <pc:sldMk cId="215845044" sldId="300"/>
            <ac:spMk id="3" creationId="{47B1AB53-4AE5-9C97-F030-7DE56E119E5F}"/>
          </ac:spMkLst>
        </pc:spChg>
        <pc:spChg chg="add del">
          <ac:chgData name="JAJA JAJA" userId="c54804bf-3201-4706-a21e-59e1e8c51edb" providerId="ADAL" clId="{8DCC7A1C-435C-4A23-9756-17FB841C6A85}" dt="2025-05-10T11:13:11.076" v="1276" actId="26606"/>
          <ac:spMkLst>
            <pc:docMk/>
            <pc:sldMk cId="215845044" sldId="300"/>
            <ac:spMk id="8" creationId="{870A1295-61BC-4214-AA3E-D396673024D0}"/>
          </ac:spMkLst>
        </pc:spChg>
        <pc:grpChg chg="add del">
          <ac:chgData name="JAJA JAJA" userId="c54804bf-3201-4706-a21e-59e1e8c51edb" providerId="ADAL" clId="{8DCC7A1C-435C-4A23-9756-17FB841C6A85}" dt="2025-05-10T11:13:11.076" v="1276" actId="26606"/>
          <ac:grpSpMkLst>
            <pc:docMk/>
            <pc:sldMk cId="215845044" sldId="300"/>
            <ac:grpSpMk id="10" creationId="{0B139475-2B26-4CA9-9413-DE741E49F7BB}"/>
          </ac:grpSpMkLst>
        </pc:grpChg>
        <pc:picChg chg="add mod ord">
          <ac:chgData name="JAJA JAJA" userId="c54804bf-3201-4706-a21e-59e1e8c51edb" providerId="ADAL" clId="{8DCC7A1C-435C-4A23-9756-17FB841C6A85}" dt="2025-05-10T11:22:58.467" v="1322" actId="14100"/>
          <ac:picMkLst>
            <pc:docMk/>
            <pc:sldMk cId="215845044" sldId="300"/>
            <ac:picMk id="2" creationId="{F52E6FAE-CE21-688A-4D0B-B9BF78C31CF7}"/>
          </ac:picMkLst>
        </pc:picChg>
        <pc:picChg chg="add mod">
          <ac:chgData name="JAJA JAJA" userId="c54804bf-3201-4706-a21e-59e1e8c51edb" providerId="ADAL" clId="{8DCC7A1C-435C-4A23-9756-17FB841C6A85}" dt="2025-05-10T11:19:48.334" v="1318" actId="1076"/>
          <ac:picMkLst>
            <pc:docMk/>
            <pc:sldMk cId="215845044" sldId="300"/>
            <ac:picMk id="4" creationId="{7112C6B0-8386-BAEC-85F8-2FC67F56E1B1}"/>
          </ac:picMkLst>
        </pc:picChg>
      </pc:sldChg>
      <pc:sldChg chg="add del">
        <pc:chgData name="JAJA JAJA" userId="c54804bf-3201-4706-a21e-59e1e8c51edb" providerId="ADAL" clId="{8DCC7A1C-435C-4A23-9756-17FB841C6A85}" dt="2025-05-10T10:10:18.096" v="799" actId="47"/>
        <pc:sldMkLst>
          <pc:docMk/>
          <pc:sldMk cId="592465911" sldId="300"/>
        </pc:sldMkLst>
      </pc:sldChg>
      <pc:sldChg chg="addSp delSp modSp new add del mod setBg addAnim delAnim">
        <pc:chgData name="JAJA JAJA" userId="c54804bf-3201-4706-a21e-59e1e8c51edb" providerId="ADAL" clId="{8DCC7A1C-435C-4A23-9756-17FB841C6A85}" dt="2025-05-10T11:12:10.106" v="1271" actId="47"/>
        <pc:sldMkLst>
          <pc:docMk/>
          <pc:sldMk cId="280168359" sldId="301"/>
        </pc:sldMkLst>
      </pc:sldChg>
      <pc:sldChg chg="add del">
        <pc:chgData name="JAJA JAJA" userId="c54804bf-3201-4706-a21e-59e1e8c51edb" providerId="ADAL" clId="{8DCC7A1C-435C-4A23-9756-17FB841C6A85}" dt="2025-05-10T10:10:17.495" v="798" actId="47"/>
        <pc:sldMkLst>
          <pc:docMk/>
          <pc:sldMk cId="3558067990" sldId="301"/>
        </pc:sldMkLst>
      </pc:sldChg>
      <pc:sldChg chg="addSp modSp new mod modTransition">
        <pc:chgData name="JAJA JAJA" userId="c54804bf-3201-4706-a21e-59e1e8c51edb" providerId="ADAL" clId="{8DCC7A1C-435C-4A23-9756-17FB841C6A85}" dt="2025-05-12T08:14:25.784" v="2836"/>
        <pc:sldMkLst>
          <pc:docMk/>
          <pc:sldMk cId="1331937389" sldId="302"/>
        </pc:sldMkLst>
        <pc:spChg chg="mod">
          <ac:chgData name="JAJA JAJA" userId="c54804bf-3201-4706-a21e-59e1e8c51edb" providerId="ADAL" clId="{8DCC7A1C-435C-4A23-9756-17FB841C6A85}" dt="2025-05-10T12:28:47.111" v="1478" actId="1076"/>
          <ac:spMkLst>
            <pc:docMk/>
            <pc:sldMk cId="1331937389" sldId="302"/>
            <ac:spMk id="2" creationId="{D464113F-DF82-4016-D217-8B9479B11B5F}"/>
          </ac:spMkLst>
        </pc:spChg>
        <pc:spChg chg="add mod">
          <ac:chgData name="JAJA JAJA" userId="c54804bf-3201-4706-a21e-59e1e8c51edb" providerId="ADAL" clId="{8DCC7A1C-435C-4A23-9756-17FB841C6A85}" dt="2025-05-10T10:42:05.125" v="1207"/>
          <ac:spMkLst>
            <pc:docMk/>
            <pc:sldMk cId="1331937389" sldId="302"/>
            <ac:spMk id="5" creationId="{EA1C24DF-ABB2-A93F-35AC-D359A85BBB63}"/>
          </ac:spMkLst>
        </pc:spChg>
        <pc:spChg chg="add mod">
          <ac:chgData name="JAJA JAJA" userId="c54804bf-3201-4706-a21e-59e1e8c51edb" providerId="ADAL" clId="{8DCC7A1C-435C-4A23-9756-17FB841C6A85}" dt="2025-05-10T10:42:05.125" v="1207"/>
          <ac:spMkLst>
            <pc:docMk/>
            <pc:sldMk cId="1331937389" sldId="302"/>
            <ac:spMk id="6" creationId="{B8A4CE71-0E4E-C301-3AE7-D3F66602A2A8}"/>
          </ac:spMkLst>
        </pc:spChg>
        <pc:spChg chg="add mod">
          <ac:chgData name="JAJA JAJA" userId="c54804bf-3201-4706-a21e-59e1e8c51edb" providerId="ADAL" clId="{8DCC7A1C-435C-4A23-9756-17FB841C6A85}" dt="2025-05-10T10:42:05.125" v="1207"/>
          <ac:spMkLst>
            <pc:docMk/>
            <pc:sldMk cId="1331937389" sldId="302"/>
            <ac:spMk id="7" creationId="{1E8AFE52-0DE3-6D8F-CBB9-EDA82A866D6B}"/>
          </ac:spMkLst>
        </pc:spChg>
        <pc:spChg chg="add mod">
          <ac:chgData name="JAJA JAJA" userId="c54804bf-3201-4706-a21e-59e1e8c51edb" providerId="ADAL" clId="{8DCC7A1C-435C-4A23-9756-17FB841C6A85}" dt="2025-05-10T12:29:05.123" v="1482" actId="403"/>
          <ac:spMkLst>
            <pc:docMk/>
            <pc:sldMk cId="1331937389" sldId="302"/>
            <ac:spMk id="8" creationId="{111D1902-14D3-364F-EC11-BA0ACEA99BE9}"/>
          </ac:spMkLst>
        </pc:spChg>
        <pc:spChg chg="add mod">
          <ac:chgData name="JAJA JAJA" userId="c54804bf-3201-4706-a21e-59e1e8c51edb" providerId="ADAL" clId="{8DCC7A1C-435C-4A23-9756-17FB841C6A85}" dt="2025-05-10T10:42:05.125" v="1207"/>
          <ac:spMkLst>
            <pc:docMk/>
            <pc:sldMk cId="1331937389" sldId="302"/>
            <ac:spMk id="9" creationId="{A5616487-3991-C287-EFF7-559F13A5CEE0}"/>
          </ac:spMkLst>
        </pc:spChg>
        <pc:graphicFrameChg chg="add mod modGraphic">
          <ac:chgData name="JAJA JAJA" userId="c54804bf-3201-4706-a21e-59e1e8c51edb" providerId="ADAL" clId="{8DCC7A1C-435C-4A23-9756-17FB841C6A85}" dt="2025-05-12T08:14:25.784" v="2836"/>
          <ac:graphicFrameMkLst>
            <pc:docMk/>
            <pc:sldMk cId="1331937389" sldId="302"/>
            <ac:graphicFrameMk id="10" creationId="{5CEBC121-13AB-2BFF-169A-362B1DF921EC}"/>
          </ac:graphicFrameMkLst>
        </pc:graphicFrameChg>
        <pc:picChg chg="add mod">
          <ac:chgData name="JAJA JAJA" userId="c54804bf-3201-4706-a21e-59e1e8c51edb" providerId="ADAL" clId="{8DCC7A1C-435C-4A23-9756-17FB841C6A85}" dt="2025-05-10T12:29:00.773" v="1481" actId="1076"/>
          <ac:picMkLst>
            <pc:docMk/>
            <pc:sldMk cId="1331937389" sldId="302"/>
            <ac:picMk id="11" creationId="{E8A09B68-1398-AEFD-1DC9-0E0916CA0B99}"/>
          </ac:picMkLst>
        </pc:picChg>
      </pc:sldChg>
      <pc:sldChg chg="addSp modSp new mod modTransition setBg modNotesTx">
        <pc:chgData name="JAJA JAJA" userId="c54804bf-3201-4706-a21e-59e1e8c51edb" providerId="ADAL" clId="{8DCC7A1C-435C-4A23-9756-17FB841C6A85}" dt="2025-05-12T17:34:29.699" v="3716" actId="20577"/>
        <pc:sldMkLst>
          <pc:docMk/>
          <pc:sldMk cId="1649205450" sldId="303"/>
        </pc:sldMkLst>
        <pc:spChg chg="add">
          <ac:chgData name="JAJA JAJA" userId="c54804bf-3201-4706-a21e-59e1e8c51edb" providerId="ADAL" clId="{8DCC7A1C-435C-4A23-9756-17FB841C6A85}" dt="2025-05-10T11:04:10.400" v="1232" actId="26606"/>
          <ac:spMkLst>
            <pc:docMk/>
            <pc:sldMk cId="1649205450" sldId="303"/>
            <ac:spMk id="8" creationId="{42A4FC2C-047E-45A5-965D-8E1E3BF09BC6}"/>
          </ac:spMkLst>
        </pc:spChg>
        <pc:picChg chg="add mod">
          <ac:chgData name="JAJA JAJA" userId="c54804bf-3201-4706-a21e-59e1e8c51edb" providerId="ADAL" clId="{8DCC7A1C-435C-4A23-9756-17FB841C6A85}" dt="2025-05-10T11:58:20.638" v="1326" actId="14100"/>
          <ac:picMkLst>
            <pc:docMk/>
            <pc:sldMk cId="1649205450" sldId="303"/>
            <ac:picMk id="3" creationId="{B18D3D3D-78E0-5C5A-C857-97E5543AECCD}"/>
          </ac:picMkLst>
        </pc:picChg>
      </pc:sldChg>
      <pc:sldChg chg="new del">
        <pc:chgData name="JAJA JAJA" userId="c54804bf-3201-4706-a21e-59e1e8c51edb" providerId="ADAL" clId="{8DCC7A1C-435C-4A23-9756-17FB841C6A85}" dt="2025-05-10T19:09:27.997" v="1714" actId="47"/>
        <pc:sldMkLst>
          <pc:docMk/>
          <pc:sldMk cId="393353352" sldId="304"/>
        </pc:sldMkLst>
      </pc:sldChg>
      <pc:sldChg chg="addSp delSp modSp new del mod">
        <pc:chgData name="JAJA JAJA" userId="c54804bf-3201-4706-a21e-59e1e8c51edb" providerId="ADAL" clId="{8DCC7A1C-435C-4A23-9756-17FB841C6A85}" dt="2025-05-10T15:16:11.032" v="1606" actId="47"/>
        <pc:sldMkLst>
          <pc:docMk/>
          <pc:sldMk cId="1852474372" sldId="304"/>
        </pc:sldMkLst>
      </pc:sldChg>
      <pc:sldChg chg="new del">
        <pc:chgData name="JAJA JAJA" userId="c54804bf-3201-4706-a21e-59e1e8c51edb" providerId="ADAL" clId="{8DCC7A1C-435C-4A23-9756-17FB841C6A85}" dt="2025-05-10T20:45:29.862" v="1898" actId="47"/>
        <pc:sldMkLst>
          <pc:docMk/>
          <pc:sldMk cId="3178363550" sldId="305"/>
        </pc:sldMkLst>
      </pc:sldChg>
      <pc:sldChg chg="modSp add del mod modNotesTx">
        <pc:chgData name="JAJA JAJA" userId="c54804bf-3201-4706-a21e-59e1e8c51edb" providerId="ADAL" clId="{8DCC7A1C-435C-4A23-9756-17FB841C6A85}" dt="2025-05-12T22:24:56.972" v="5911" actId="47"/>
        <pc:sldMkLst>
          <pc:docMk/>
          <pc:sldMk cId="1724640033" sldId="306"/>
        </pc:sldMkLst>
        <pc:spChg chg="mod">
          <ac:chgData name="JAJA JAJA" userId="c54804bf-3201-4706-a21e-59e1e8c51edb" providerId="ADAL" clId="{8DCC7A1C-435C-4A23-9756-17FB841C6A85}" dt="2025-05-12T19:10:59.426" v="4042" actId="27636"/>
          <ac:spMkLst>
            <pc:docMk/>
            <pc:sldMk cId="1724640033" sldId="306"/>
            <ac:spMk id="3" creationId="{CCDB1D42-0723-4330-76B2-20C47AB12D56}"/>
          </ac:spMkLst>
        </pc:spChg>
      </pc:sldChg>
      <pc:sldChg chg="addSp delSp modSp add del mod ord modNotesTx">
        <pc:chgData name="JAJA JAJA" userId="c54804bf-3201-4706-a21e-59e1e8c51edb" providerId="ADAL" clId="{8DCC7A1C-435C-4A23-9756-17FB841C6A85}" dt="2025-05-12T22:22:40.345" v="5873" actId="47"/>
        <pc:sldMkLst>
          <pc:docMk/>
          <pc:sldMk cId="275963442" sldId="307"/>
        </pc:sldMkLst>
        <pc:spChg chg="add del mod">
          <ac:chgData name="JAJA JAJA" userId="c54804bf-3201-4706-a21e-59e1e8c51edb" providerId="ADAL" clId="{8DCC7A1C-435C-4A23-9756-17FB841C6A85}" dt="2025-05-12T22:21:57.202" v="5866" actId="21"/>
          <ac:spMkLst>
            <pc:docMk/>
            <pc:sldMk cId="275963442" sldId="307"/>
            <ac:spMk id="5" creationId="{456D10D5-9629-5376-6E6C-B0C0941CC368}"/>
          </ac:spMkLst>
        </pc:spChg>
      </pc:sldChg>
      <pc:sldChg chg="addSp delSp modSp add mod ord modNotesTx">
        <pc:chgData name="JAJA JAJA" userId="c54804bf-3201-4706-a21e-59e1e8c51edb" providerId="ADAL" clId="{8DCC7A1C-435C-4A23-9756-17FB841C6A85}" dt="2025-05-13T05:52:30.282" v="6242"/>
        <pc:sldMkLst>
          <pc:docMk/>
          <pc:sldMk cId="3788279041" sldId="308"/>
        </pc:sldMkLst>
        <pc:spChg chg="mod">
          <ac:chgData name="JAJA JAJA" userId="c54804bf-3201-4706-a21e-59e1e8c51edb" providerId="ADAL" clId="{8DCC7A1C-435C-4A23-9756-17FB841C6A85}" dt="2025-05-10T20:51:58.310" v="1974" actId="113"/>
          <ac:spMkLst>
            <pc:docMk/>
            <pc:sldMk cId="3788279041" sldId="308"/>
            <ac:spMk id="2" creationId="{52060F75-FB68-24C2-F732-156DC8F8890C}"/>
          </ac:spMkLst>
        </pc:spChg>
        <pc:spChg chg="del mod">
          <ac:chgData name="JAJA JAJA" userId="c54804bf-3201-4706-a21e-59e1e8c51edb" providerId="ADAL" clId="{8DCC7A1C-435C-4A23-9756-17FB841C6A85}" dt="2025-05-12T13:16:35.217" v="3143" actId="478"/>
          <ac:spMkLst>
            <pc:docMk/>
            <pc:sldMk cId="3788279041" sldId="308"/>
            <ac:spMk id="3" creationId="{0ADACF82-7DAA-5131-9D75-4FA43AABE83C}"/>
          </ac:spMkLst>
        </pc:spChg>
        <pc:spChg chg="add">
          <ac:chgData name="JAJA JAJA" userId="c54804bf-3201-4706-a21e-59e1e8c51edb" providerId="ADAL" clId="{8DCC7A1C-435C-4A23-9756-17FB841C6A85}" dt="2025-05-10T20:44:05.044" v="1840" actId="26606"/>
          <ac:spMkLst>
            <pc:docMk/>
            <pc:sldMk cId="3788279041" sldId="308"/>
            <ac:spMk id="37" creationId="{F0A604E4-7307-451C-93BE-F1F7E1BF3BF8}"/>
          </ac:spMkLst>
        </pc:spChg>
        <pc:spChg chg="add">
          <ac:chgData name="JAJA JAJA" userId="c54804bf-3201-4706-a21e-59e1e8c51edb" providerId="ADAL" clId="{8DCC7A1C-435C-4A23-9756-17FB841C6A85}" dt="2025-05-10T20:44:05.044" v="1840" actId="26606"/>
          <ac:spMkLst>
            <pc:docMk/>
            <pc:sldMk cId="3788279041" sldId="308"/>
            <ac:spMk id="39" creationId="{F7F3A0AA-35E5-4085-942B-737839030604}"/>
          </ac:spMkLst>
        </pc:spChg>
        <pc:spChg chg="add">
          <ac:chgData name="JAJA JAJA" userId="c54804bf-3201-4706-a21e-59e1e8c51edb" providerId="ADAL" clId="{8DCC7A1C-435C-4A23-9756-17FB841C6A85}" dt="2025-05-10T20:44:05.044" v="1840" actId="26606"/>
          <ac:spMkLst>
            <pc:docMk/>
            <pc:sldMk cId="3788279041" sldId="308"/>
            <ac:spMk id="41" creationId="{402F5C38-C747-4173-ABBF-656E39E82130}"/>
          </ac:spMkLst>
        </pc:spChg>
        <pc:spChg chg="add">
          <ac:chgData name="JAJA JAJA" userId="c54804bf-3201-4706-a21e-59e1e8c51edb" providerId="ADAL" clId="{8DCC7A1C-435C-4A23-9756-17FB841C6A85}" dt="2025-05-10T20:44:05.044" v="1840" actId="26606"/>
          <ac:spMkLst>
            <pc:docMk/>
            <pc:sldMk cId="3788279041" sldId="308"/>
            <ac:spMk id="43" creationId="{E37EECFC-A684-4391-AE85-4CDAF5565F61}"/>
          </ac:spMkLst>
        </pc:spChg>
        <pc:picChg chg="add mod">
          <ac:chgData name="JAJA JAJA" userId="c54804bf-3201-4706-a21e-59e1e8c51edb" providerId="ADAL" clId="{8DCC7A1C-435C-4A23-9756-17FB841C6A85}" dt="2025-05-10T21:00:17.348" v="1986" actId="14100"/>
          <ac:picMkLst>
            <pc:docMk/>
            <pc:sldMk cId="3788279041" sldId="308"/>
            <ac:picMk id="5" creationId="{6035C742-21FA-B1B1-7341-748078487487}"/>
          </ac:picMkLst>
        </pc:picChg>
      </pc:sldChg>
      <pc:sldChg chg="addSp delSp modSp add del mod ord modNotesTx">
        <pc:chgData name="JAJA JAJA" userId="c54804bf-3201-4706-a21e-59e1e8c51edb" providerId="ADAL" clId="{8DCC7A1C-435C-4A23-9756-17FB841C6A85}" dt="2025-05-12T21:30:42.576" v="4766" actId="47"/>
        <pc:sldMkLst>
          <pc:docMk/>
          <pc:sldMk cId="2344565183" sldId="309"/>
        </pc:sldMkLst>
        <pc:spChg chg="mod">
          <ac:chgData name="JAJA JAJA" userId="c54804bf-3201-4706-a21e-59e1e8c51edb" providerId="ADAL" clId="{8DCC7A1C-435C-4A23-9756-17FB841C6A85}" dt="2025-05-12T14:51:35.938" v="3700" actId="26606"/>
          <ac:spMkLst>
            <pc:docMk/>
            <pc:sldMk cId="2344565183" sldId="309"/>
            <ac:spMk id="2" creationId="{19B39143-5299-5B77-CD6E-AA01904B84D4}"/>
          </ac:spMkLst>
        </pc:spChg>
        <pc:spChg chg="add del mod">
          <ac:chgData name="JAJA JAJA" userId="c54804bf-3201-4706-a21e-59e1e8c51edb" providerId="ADAL" clId="{8DCC7A1C-435C-4A23-9756-17FB841C6A85}" dt="2025-05-12T14:43:52.354" v="3662"/>
          <ac:spMkLst>
            <pc:docMk/>
            <pc:sldMk cId="2344565183" sldId="309"/>
            <ac:spMk id="4" creationId="{2D21372B-A5BB-6D05-E5D8-933A43888B18}"/>
          </ac:spMkLst>
        </pc:spChg>
        <pc:spChg chg="add del mod">
          <ac:chgData name="JAJA JAJA" userId="c54804bf-3201-4706-a21e-59e1e8c51edb" providerId="ADAL" clId="{8DCC7A1C-435C-4A23-9756-17FB841C6A85}" dt="2025-05-12T14:51:05.768" v="3698" actId="22"/>
          <ac:spMkLst>
            <pc:docMk/>
            <pc:sldMk cId="2344565183" sldId="309"/>
            <ac:spMk id="6" creationId="{E40F3BE1-E775-58EF-CF71-64F4677D6370}"/>
          </ac:spMkLst>
        </pc:spChg>
        <pc:spChg chg="add del">
          <ac:chgData name="JAJA JAJA" userId="c54804bf-3201-4706-a21e-59e1e8c51edb" providerId="ADAL" clId="{8DCC7A1C-435C-4A23-9756-17FB841C6A85}" dt="2025-05-12T14:51:35.938" v="3700" actId="26606"/>
          <ac:spMkLst>
            <pc:docMk/>
            <pc:sldMk cId="2344565183" sldId="309"/>
            <ac:spMk id="22" creationId="{DADC7201-DC9E-15F2-3C81-952793B21D31}"/>
          </ac:spMkLst>
        </pc:spChg>
        <pc:spChg chg="add del">
          <ac:chgData name="JAJA JAJA" userId="c54804bf-3201-4706-a21e-59e1e8c51edb" providerId="ADAL" clId="{8DCC7A1C-435C-4A23-9756-17FB841C6A85}" dt="2025-05-12T14:51:35.938" v="3700" actId="26606"/>
          <ac:spMkLst>
            <pc:docMk/>
            <pc:sldMk cId="2344565183" sldId="309"/>
            <ac:spMk id="24" creationId="{D6045C50-AA36-12E9-B064-0F1A52E9DD12}"/>
          </ac:spMkLst>
        </pc:spChg>
        <pc:spChg chg="add del">
          <ac:chgData name="JAJA JAJA" userId="c54804bf-3201-4706-a21e-59e1e8c51edb" providerId="ADAL" clId="{8DCC7A1C-435C-4A23-9756-17FB841C6A85}" dt="2025-05-12T14:51:35.938" v="3700" actId="26606"/>
          <ac:spMkLst>
            <pc:docMk/>
            <pc:sldMk cId="2344565183" sldId="309"/>
            <ac:spMk id="26" creationId="{4B42A907-7598-3D10-FDD5-581115951CB4}"/>
          </ac:spMkLst>
        </pc:spChg>
        <pc:spChg chg="add del">
          <ac:chgData name="JAJA JAJA" userId="c54804bf-3201-4706-a21e-59e1e8c51edb" providerId="ADAL" clId="{8DCC7A1C-435C-4A23-9756-17FB841C6A85}" dt="2025-05-12T14:51:35.938" v="3700" actId="26606"/>
          <ac:spMkLst>
            <pc:docMk/>
            <pc:sldMk cId="2344565183" sldId="309"/>
            <ac:spMk id="28" creationId="{790BDA3C-777D-3E91-A93B-34738F727AAC}"/>
          </ac:spMkLst>
        </pc:spChg>
        <pc:spChg chg="add del">
          <ac:chgData name="JAJA JAJA" userId="c54804bf-3201-4706-a21e-59e1e8c51edb" providerId="ADAL" clId="{8DCC7A1C-435C-4A23-9756-17FB841C6A85}" dt="2025-05-12T14:51:35.938" v="3700" actId="26606"/>
          <ac:spMkLst>
            <pc:docMk/>
            <pc:sldMk cId="2344565183" sldId="309"/>
            <ac:spMk id="33" creationId="{955A2079-FA98-4876-80F0-72364A7D2EA4}"/>
          </ac:spMkLst>
        </pc:spChg>
        <pc:spChg chg="add del">
          <ac:chgData name="JAJA JAJA" userId="c54804bf-3201-4706-a21e-59e1e8c51edb" providerId="ADAL" clId="{8DCC7A1C-435C-4A23-9756-17FB841C6A85}" dt="2025-05-12T14:46:40.150" v="3687" actId="26606"/>
          <ac:spMkLst>
            <pc:docMk/>
            <pc:sldMk cId="2344565183" sldId="309"/>
            <ac:spMk id="34" creationId="{6A84B152-3496-4C52-AF08-97AFFC09DD2C}"/>
          </ac:spMkLst>
        </pc:spChg>
        <pc:spChg chg="add del">
          <ac:chgData name="JAJA JAJA" userId="c54804bf-3201-4706-a21e-59e1e8c51edb" providerId="ADAL" clId="{8DCC7A1C-435C-4A23-9756-17FB841C6A85}" dt="2025-05-12T14:46:40.150" v="3687" actId="26606"/>
          <ac:spMkLst>
            <pc:docMk/>
            <pc:sldMk cId="2344565183" sldId="309"/>
            <ac:spMk id="36" creationId="{6B2ADB95-0FA3-4BD7-A8AC-89D014A83E5B}"/>
          </ac:spMkLst>
        </pc:spChg>
        <pc:spChg chg="add del">
          <ac:chgData name="JAJA JAJA" userId="c54804bf-3201-4706-a21e-59e1e8c51edb" providerId="ADAL" clId="{8DCC7A1C-435C-4A23-9756-17FB841C6A85}" dt="2025-05-12T14:46:40.150" v="3687" actId="26606"/>
          <ac:spMkLst>
            <pc:docMk/>
            <pc:sldMk cId="2344565183" sldId="309"/>
            <ac:spMk id="38" creationId="{C924DBCE-E731-4B22-8181-A39C1D86276C}"/>
          </ac:spMkLst>
        </pc:spChg>
        <pc:spChg chg="del">
          <ac:chgData name="JAJA JAJA" userId="c54804bf-3201-4706-a21e-59e1e8c51edb" providerId="ADAL" clId="{8DCC7A1C-435C-4A23-9756-17FB841C6A85}" dt="2025-05-12T14:46:40.150" v="3687" actId="26606"/>
          <ac:spMkLst>
            <pc:docMk/>
            <pc:sldMk cId="2344565183" sldId="309"/>
            <ac:spMk id="40" creationId="{4CBF9756-6AC8-4C65-84DF-56FBFFA1D873}"/>
          </ac:spMkLst>
        </pc:spChg>
        <pc:spChg chg="add del">
          <ac:chgData name="JAJA JAJA" userId="c54804bf-3201-4706-a21e-59e1e8c51edb" providerId="ADAL" clId="{8DCC7A1C-435C-4A23-9756-17FB841C6A85}" dt="2025-05-12T14:46:40.150" v="3687" actId="26606"/>
          <ac:spMkLst>
            <pc:docMk/>
            <pc:sldMk cId="2344565183" sldId="309"/>
            <ac:spMk id="42" creationId="{2D385988-EAAF-4C27-AF8A-2BFBECAF3D4F}"/>
          </ac:spMkLst>
        </pc:spChg>
        <pc:spChg chg="add">
          <ac:chgData name="JAJA JAJA" userId="c54804bf-3201-4706-a21e-59e1e8c51edb" providerId="ADAL" clId="{8DCC7A1C-435C-4A23-9756-17FB841C6A85}" dt="2025-05-12T14:46:36.816" v="3686" actId="26606"/>
          <ac:spMkLst>
            <pc:docMk/>
            <pc:sldMk cId="2344565183" sldId="309"/>
            <ac:spMk id="46" creationId="{B621D332-7329-4994-8836-C429A51B7549}"/>
          </ac:spMkLst>
        </pc:spChg>
        <pc:spChg chg="add del">
          <ac:chgData name="JAJA JAJA" userId="c54804bf-3201-4706-a21e-59e1e8c51edb" providerId="ADAL" clId="{8DCC7A1C-435C-4A23-9756-17FB841C6A85}" dt="2025-05-12T14:46:40.150" v="3687" actId="26606"/>
          <ac:spMkLst>
            <pc:docMk/>
            <pc:sldMk cId="2344565183" sldId="309"/>
            <ac:spMk id="48" creationId="{2D20F754-35A9-4508-BE3C-C59996D1437B}"/>
          </ac:spMkLst>
        </pc:spChg>
        <pc:graphicFrameChg chg="mod modGraphic">
          <ac:chgData name="JAJA JAJA" userId="c54804bf-3201-4706-a21e-59e1e8c51edb" providerId="ADAL" clId="{8DCC7A1C-435C-4A23-9756-17FB841C6A85}" dt="2025-05-12T14:52:15.258" v="3703"/>
          <ac:graphicFrameMkLst>
            <pc:docMk/>
            <pc:sldMk cId="2344565183" sldId="309"/>
            <ac:graphicFrameMk id="12" creationId="{783471D5-9CA6-A20B-8773-D4C3B9608FF0}"/>
          </ac:graphicFrameMkLst>
        </pc:graphicFrameChg>
      </pc:sldChg>
      <pc:sldChg chg="addSp delSp modSp add del mod modNotesTx">
        <pc:chgData name="JAJA JAJA" userId="c54804bf-3201-4706-a21e-59e1e8c51edb" providerId="ADAL" clId="{8DCC7A1C-435C-4A23-9756-17FB841C6A85}" dt="2025-05-12T21:59:20.392" v="5236" actId="47"/>
        <pc:sldMkLst>
          <pc:docMk/>
          <pc:sldMk cId="2120826419" sldId="310"/>
        </pc:sldMkLst>
        <pc:spChg chg="mod">
          <ac:chgData name="JAJA JAJA" userId="c54804bf-3201-4706-a21e-59e1e8c51edb" providerId="ADAL" clId="{8DCC7A1C-435C-4A23-9756-17FB841C6A85}" dt="2025-05-12T21:51:44.383" v="5020" actId="688"/>
          <ac:spMkLst>
            <pc:docMk/>
            <pc:sldMk cId="2120826419" sldId="310"/>
            <ac:spMk id="2" creationId="{584145F0-E51F-68B2-2207-FE2DC7876D5A}"/>
          </ac:spMkLst>
        </pc:spChg>
        <pc:spChg chg="add del mod">
          <ac:chgData name="JAJA JAJA" userId="c54804bf-3201-4706-a21e-59e1e8c51edb" providerId="ADAL" clId="{8DCC7A1C-435C-4A23-9756-17FB841C6A85}" dt="2025-05-12T21:51:55.622" v="5021" actId="21"/>
          <ac:spMkLst>
            <pc:docMk/>
            <pc:sldMk cId="2120826419" sldId="310"/>
            <ac:spMk id="3" creationId="{943DE5B8-7F5E-8DDA-3866-DF43AD361866}"/>
          </ac:spMkLst>
        </pc:spChg>
        <pc:spChg chg="add del mod">
          <ac:chgData name="JAJA JAJA" userId="c54804bf-3201-4706-a21e-59e1e8c51edb" providerId="ADAL" clId="{8DCC7A1C-435C-4A23-9756-17FB841C6A85}" dt="2025-05-12T21:52:12.532" v="5025" actId="21"/>
          <ac:spMkLst>
            <pc:docMk/>
            <pc:sldMk cId="2120826419" sldId="310"/>
            <ac:spMk id="5" creationId="{2EDD9867-7F81-2DC7-AD66-3D14412F98E2}"/>
          </ac:spMkLst>
        </pc:spChg>
        <pc:spChg chg="add del mod">
          <ac:chgData name="JAJA JAJA" userId="c54804bf-3201-4706-a21e-59e1e8c51edb" providerId="ADAL" clId="{8DCC7A1C-435C-4A23-9756-17FB841C6A85}" dt="2025-05-12T21:51:55.622" v="5021" actId="21"/>
          <ac:spMkLst>
            <pc:docMk/>
            <pc:sldMk cId="2120826419" sldId="310"/>
            <ac:spMk id="6" creationId="{8F9080C7-92D6-E2B3-0A1B-5DD610C069DE}"/>
          </ac:spMkLst>
        </pc:spChg>
        <pc:spChg chg="mod">
          <ac:chgData name="JAJA JAJA" userId="c54804bf-3201-4706-a21e-59e1e8c51edb" providerId="ADAL" clId="{8DCC7A1C-435C-4A23-9756-17FB841C6A85}" dt="2025-05-12T21:51:44.383" v="5020" actId="688"/>
          <ac:spMkLst>
            <pc:docMk/>
            <pc:sldMk cId="2120826419" sldId="310"/>
            <ac:spMk id="8" creationId="{4C712EBB-637F-9AD5-F9C8-B4A29658E069}"/>
          </ac:spMkLst>
        </pc:spChg>
        <pc:spChg chg="add del mod">
          <ac:chgData name="JAJA JAJA" userId="c54804bf-3201-4706-a21e-59e1e8c51edb" providerId="ADAL" clId="{8DCC7A1C-435C-4A23-9756-17FB841C6A85}" dt="2025-05-12T21:51:55.622" v="5021" actId="21"/>
          <ac:spMkLst>
            <pc:docMk/>
            <pc:sldMk cId="2120826419" sldId="310"/>
            <ac:spMk id="9" creationId="{5877DE7D-4F59-6A02-1864-E1ECD328A881}"/>
          </ac:spMkLst>
        </pc:spChg>
        <pc:spChg chg="mod">
          <ac:chgData name="JAJA JAJA" userId="c54804bf-3201-4706-a21e-59e1e8c51edb" providerId="ADAL" clId="{8DCC7A1C-435C-4A23-9756-17FB841C6A85}" dt="2025-05-12T21:51:44.383" v="5020" actId="688"/>
          <ac:spMkLst>
            <pc:docMk/>
            <pc:sldMk cId="2120826419" sldId="310"/>
            <ac:spMk id="10" creationId="{AB7115A4-CA43-FC03-324B-A785FBC77BEA}"/>
          </ac:spMkLst>
        </pc:spChg>
        <pc:spChg chg="add del mod">
          <ac:chgData name="JAJA JAJA" userId="c54804bf-3201-4706-a21e-59e1e8c51edb" providerId="ADAL" clId="{8DCC7A1C-435C-4A23-9756-17FB841C6A85}" dt="2025-05-12T21:51:22.597" v="5019" actId="21"/>
          <ac:spMkLst>
            <pc:docMk/>
            <pc:sldMk cId="2120826419" sldId="310"/>
            <ac:spMk id="13" creationId="{70E6CC98-AE29-FA8F-513E-6917D54AC03C}"/>
          </ac:spMkLst>
        </pc:spChg>
        <pc:spChg chg="mod">
          <ac:chgData name="JAJA JAJA" userId="c54804bf-3201-4706-a21e-59e1e8c51edb" providerId="ADAL" clId="{8DCC7A1C-435C-4A23-9756-17FB841C6A85}" dt="2025-05-12T21:51:44.383" v="5020" actId="688"/>
          <ac:spMkLst>
            <pc:docMk/>
            <pc:sldMk cId="2120826419" sldId="310"/>
            <ac:spMk id="14" creationId="{0D75C50C-DBFF-0965-F94B-5631CA29D63A}"/>
          </ac:spMkLst>
        </pc:spChg>
        <pc:spChg chg="mod">
          <ac:chgData name="JAJA JAJA" userId="c54804bf-3201-4706-a21e-59e1e8c51edb" providerId="ADAL" clId="{8DCC7A1C-435C-4A23-9756-17FB841C6A85}" dt="2025-05-12T21:51:44.383" v="5020" actId="688"/>
          <ac:spMkLst>
            <pc:docMk/>
            <pc:sldMk cId="2120826419" sldId="310"/>
            <ac:spMk id="16" creationId="{F708333B-92A5-0047-BC57-A7521427465A}"/>
          </ac:spMkLst>
        </pc:spChg>
        <pc:spChg chg="add del mod">
          <ac:chgData name="JAJA JAJA" userId="c54804bf-3201-4706-a21e-59e1e8c51edb" providerId="ADAL" clId="{8DCC7A1C-435C-4A23-9756-17FB841C6A85}" dt="2025-05-12T21:52:08.364" v="5024" actId="21"/>
          <ac:spMkLst>
            <pc:docMk/>
            <pc:sldMk cId="2120826419" sldId="310"/>
            <ac:spMk id="17" creationId="{15F5C562-B3D4-3D76-5331-4480F641A385}"/>
          </ac:spMkLst>
        </pc:spChg>
        <pc:spChg chg="mod">
          <ac:chgData name="JAJA JAJA" userId="c54804bf-3201-4706-a21e-59e1e8c51edb" providerId="ADAL" clId="{8DCC7A1C-435C-4A23-9756-17FB841C6A85}" dt="2025-05-12T21:51:44.383" v="5020" actId="688"/>
          <ac:spMkLst>
            <pc:docMk/>
            <pc:sldMk cId="2120826419" sldId="310"/>
            <ac:spMk id="18" creationId="{197B79DF-E836-A212-C6B9-F703B5BFBF82}"/>
          </ac:spMkLst>
        </pc:spChg>
      </pc:sldChg>
      <pc:sldChg chg="addSp delSp modSp add mod modNotesTx">
        <pc:chgData name="JAJA JAJA" userId="c54804bf-3201-4706-a21e-59e1e8c51edb" providerId="ADAL" clId="{8DCC7A1C-435C-4A23-9756-17FB841C6A85}" dt="2025-05-13T06:37:48.211" v="6835" actId="14100"/>
        <pc:sldMkLst>
          <pc:docMk/>
          <pc:sldMk cId="7213870" sldId="311"/>
        </pc:sldMkLst>
        <pc:spChg chg="mod">
          <ac:chgData name="JAJA JAJA" userId="c54804bf-3201-4706-a21e-59e1e8c51edb" providerId="ADAL" clId="{8DCC7A1C-435C-4A23-9756-17FB841C6A85}" dt="2025-05-11T19:58:02.042" v="2688" actId="1076"/>
          <ac:spMkLst>
            <pc:docMk/>
            <pc:sldMk cId="7213870" sldId="311"/>
            <ac:spMk id="2" creationId="{ED90433D-B1C8-34D1-C939-EFC3725777EF}"/>
          </ac:spMkLst>
        </pc:spChg>
        <pc:spChg chg="mod">
          <ac:chgData name="JAJA JAJA" userId="c54804bf-3201-4706-a21e-59e1e8c51edb" providerId="ADAL" clId="{8DCC7A1C-435C-4A23-9756-17FB841C6A85}" dt="2025-05-13T06:37:48.211" v="6835" actId="14100"/>
          <ac:spMkLst>
            <pc:docMk/>
            <pc:sldMk cId="7213870" sldId="311"/>
            <ac:spMk id="3" creationId="{49203748-E7A8-AE92-42FD-A9DFA2A62E84}"/>
          </ac:spMkLst>
        </pc:spChg>
        <pc:spChg chg="add">
          <ac:chgData name="JAJA JAJA" userId="c54804bf-3201-4706-a21e-59e1e8c51edb" providerId="ADAL" clId="{8DCC7A1C-435C-4A23-9756-17FB841C6A85}" dt="2025-05-11T19:57:09.373" v="2656" actId="26606"/>
          <ac:spMkLst>
            <pc:docMk/>
            <pc:sldMk cId="7213870" sldId="311"/>
            <ac:spMk id="27" creationId="{74751229-0244-4FBB-BED1-407467F4C951}"/>
          </ac:spMkLst>
        </pc:spChg>
        <pc:picChg chg="mod">
          <ac:chgData name="JAJA JAJA" userId="c54804bf-3201-4706-a21e-59e1e8c51edb" providerId="ADAL" clId="{8DCC7A1C-435C-4A23-9756-17FB841C6A85}" dt="2025-05-12T13:14:49.116" v="3142" actId="1076"/>
          <ac:picMkLst>
            <pc:docMk/>
            <pc:sldMk cId="7213870" sldId="311"/>
            <ac:picMk id="22" creationId="{36424F5F-A17E-C832-FBA0-B4E3A41D824A}"/>
          </ac:picMkLst>
        </pc:picChg>
        <pc:picChg chg="add">
          <ac:chgData name="JAJA JAJA" userId="c54804bf-3201-4706-a21e-59e1e8c51edb" providerId="ADAL" clId="{8DCC7A1C-435C-4A23-9756-17FB841C6A85}" dt="2025-05-11T19:57:09.373" v="2656" actId="26606"/>
          <ac:picMkLst>
            <pc:docMk/>
            <pc:sldMk cId="7213870" sldId="311"/>
            <ac:picMk id="24" creationId="{EB4C91A6-7AAE-43AF-8092-90B78AA3FA38}"/>
          </ac:picMkLst>
        </pc:picChg>
      </pc:sldChg>
      <pc:sldChg chg="addSp delSp modSp add del mod ord delAnim modAnim modNotesTx">
        <pc:chgData name="JAJA JAJA" userId="c54804bf-3201-4706-a21e-59e1e8c51edb" providerId="ADAL" clId="{8DCC7A1C-435C-4A23-9756-17FB841C6A85}" dt="2025-05-12T21:23:48.700" v="4521" actId="47"/>
        <pc:sldMkLst>
          <pc:docMk/>
          <pc:sldMk cId="4015487671" sldId="312"/>
        </pc:sldMkLst>
        <pc:spChg chg="mod">
          <ac:chgData name="JAJA JAJA" userId="c54804bf-3201-4706-a21e-59e1e8c51edb" providerId="ADAL" clId="{8DCC7A1C-435C-4A23-9756-17FB841C6A85}" dt="2025-05-12T21:14:14.106" v="4094" actId="20577"/>
          <ac:spMkLst>
            <pc:docMk/>
            <pc:sldMk cId="4015487671" sldId="312"/>
            <ac:spMk id="3" creationId="{B764EB73-BC24-909E-FD49-300F0723E23C}"/>
          </ac:spMkLst>
        </pc:spChg>
      </pc:sldChg>
      <pc:sldChg chg="addSp delSp modSp add del mod ord modShow">
        <pc:chgData name="JAJA JAJA" userId="c54804bf-3201-4706-a21e-59e1e8c51edb" providerId="ADAL" clId="{8DCC7A1C-435C-4A23-9756-17FB841C6A85}" dt="2025-05-12T18:51:00.943" v="4027" actId="47"/>
        <pc:sldMkLst>
          <pc:docMk/>
          <pc:sldMk cId="2372254101" sldId="313"/>
        </pc:sldMkLst>
      </pc:sldChg>
      <pc:sldChg chg="modSp add mod modAnim modNotesTx">
        <pc:chgData name="JAJA JAJA" userId="c54804bf-3201-4706-a21e-59e1e8c51edb" providerId="ADAL" clId="{8DCC7A1C-435C-4A23-9756-17FB841C6A85}" dt="2025-05-13T05:24:19.964" v="6201" actId="20577"/>
        <pc:sldMkLst>
          <pc:docMk/>
          <pc:sldMk cId="2746685774" sldId="313"/>
        </pc:sldMkLst>
        <pc:spChg chg="mod">
          <ac:chgData name="JAJA JAJA" userId="c54804bf-3201-4706-a21e-59e1e8c51edb" providerId="ADAL" clId="{8DCC7A1C-435C-4A23-9756-17FB841C6A85}" dt="2025-05-12T21:23:34.412" v="4520" actId="1076"/>
          <ac:spMkLst>
            <pc:docMk/>
            <pc:sldMk cId="2746685774" sldId="313"/>
            <ac:spMk id="2" creationId="{15D18CD3-6C53-2AE0-C229-49092CB386CE}"/>
          </ac:spMkLst>
        </pc:spChg>
        <pc:spChg chg="mod">
          <ac:chgData name="JAJA JAJA" userId="c54804bf-3201-4706-a21e-59e1e8c51edb" providerId="ADAL" clId="{8DCC7A1C-435C-4A23-9756-17FB841C6A85}" dt="2025-05-12T22:36:01.760" v="6136" actId="14100"/>
          <ac:spMkLst>
            <pc:docMk/>
            <pc:sldMk cId="2746685774" sldId="313"/>
            <ac:spMk id="3" creationId="{8D78F726-91DD-CF74-415E-DD6733604A25}"/>
          </ac:spMkLst>
        </pc:spChg>
      </pc:sldChg>
      <pc:sldChg chg="addSp delSp modSp add del mod">
        <pc:chgData name="JAJA JAJA" userId="c54804bf-3201-4706-a21e-59e1e8c51edb" providerId="ADAL" clId="{8DCC7A1C-435C-4A23-9756-17FB841C6A85}" dt="2025-05-12T22:17:02.719" v="5766" actId="47"/>
        <pc:sldMkLst>
          <pc:docMk/>
          <pc:sldMk cId="1549199155" sldId="314"/>
        </pc:sldMkLst>
        <pc:spChg chg="add del mod">
          <ac:chgData name="JAJA JAJA" userId="c54804bf-3201-4706-a21e-59e1e8c51edb" providerId="ADAL" clId="{8DCC7A1C-435C-4A23-9756-17FB841C6A85}" dt="2025-05-12T21:40:07.920" v="4952" actId="478"/>
          <ac:spMkLst>
            <pc:docMk/>
            <pc:sldMk cId="1549199155" sldId="314"/>
            <ac:spMk id="4" creationId="{CC26AC08-E122-713E-15D7-9AD2F01982AD}"/>
          </ac:spMkLst>
        </pc:spChg>
        <pc:spChg chg="add del mod">
          <ac:chgData name="JAJA JAJA" userId="c54804bf-3201-4706-a21e-59e1e8c51edb" providerId="ADAL" clId="{8DCC7A1C-435C-4A23-9756-17FB841C6A85}" dt="2025-05-12T21:43:09.504" v="4996"/>
          <ac:spMkLst>
            <pc:docMk/>
            <pc:sldMk cId="1549199155" sldId="314"/>
            <ac:spMk id="6" creationId="{3131CE24-B6E1-1E78-1029-658BF6418DFC}"/>
          </ac:spMkLst>
        </pc:spChg>
        <pc:spChg chg="add mod">
          <ac:chgData name="JAJA JAJA" userId="c54804bf-3201-4706-a21e-59e1e8c51edb" providerId="ADAL" clId="{8DCC7A1C-435C-4A23-9756-17FB841C6A85}" dt="2025-05-12T21:44:49.618" v="5010" actId="1076"/>
          <ac:spMkLst>
            <pc:docMk/>
            <pc:sldMk cId="1549199155" sldId="314"/>
            <ac:spMk id="8" creationId="{1F9F609C-1319-4073-41CB-87B67B68746D}"/>
          </ac:spMkLst>
        </pc:spChg>
        <pc:spChg chg="add mod">
          <ac:chgData name="JAJA JAJA" userId="c54804bf-3201-4706-a21e-59e1e8c51edb" providerId="ADAL" clId="{8DCC7A1C-435C-4A23-9756-17FB841C6A85}" dt="2025-05-12T21:44:55.738" v="5011" actId="1076"/>
          <ac:spMkLst>
            <pc:docMk/>
            <pc:sldMk cId="1549199155" sldId="314"/>
            <ac:spMk id="10" creationId="{22D16199-865F-20C4-8045-032FFEA13C87}"/>
          </ac:spMkLst>
        </pc:spChg>
        <pc:spChg chg="add mod">
          <ac:chgData name="JAJA JAJA" userId="c54804bf-3201-4706-a21e-59e1e8c51edb" providerId="ADAL" clId="{8DCC7A1C-435C-4A23-9756-17FB841C6A85}" dt="2025-05-12T21:43:24.277" v="5002" actId="403"/>
          <ac:spMkLst>
            <pc:docMk/>
            <pc:sldMk cId="1549199155" sldId="314"/>
            <ac:spMk id="13" creationId="{AFBFF3A5-6B1E-F8F6-C230-BCC68E174A1B}"/>
          </ac:spMkLst>
        </pc:spChg>
        <pc:spChg chg="add mod">
          <ac:chgData name="JAJA JAJA" userId="c54804bf-3201-4706-a21e-59e1e8c51edb" providerId="ADAL" clId="{8DCC7A1C-435C-4A23-9756-17FB841C6A85}" dt="2025-05-12T21:44:25.578" v="5006" actId="403"/>
          <ac:spMkLst>
            <pc:docMk/>
            <pc:sldMk cId="1549199155" sldId="314"/>
            <ac:spMk id="15" creationId="{221166E3-4AC6-8735-B80D-4372086100AB}"/>
          </ac:spMkLst>
        </pc:spChg>
        <pc:spChg chg="add mod">
          <ac:chgData name="JAJA JAJA" userId="c54804bf-3201-4706-a21e-59e1e8c51edb" providerId="ADAL" clId="{8DCC7A1C-435C-4A23-9756-17FB841C6A85}" dt="2025-05-12T21:44:37.626" v="5008" actId="1076"/>
          <ac:spMkLst>
            <pc:docMk/>
            <pc:sldMk cId="1549199155" sldId="314"/>
            <ac:spMk id="17" creationId="{6D4B981D-0283-9327-ABCA-A2139DF385C4}"/>
          </ac:spMkLst>
        </pc:spChg>
        <pc:spChg chg="add mod">
          <ac:chgData name="JAJA JAJA" userId="c54804bf-3201-4706-a21e-59e1e8c51edb" providerId="ADAL" clId="{8DCC7A1C-435C-4A23-9756-17FB841C6A85}" dt="2025-05-12T21:44:43.490" v="5009" actId="1076"/>
          <ac:spMkLst>
            <pc:docMk/>
            <pc:sldMk cId="1549199155" sldId="314"/>
            <ac:spMk id="19" creationId="{45102D1E-4869-E479-DBB3-049304216A5F}"/>
          </ac:spMkLst>
        </pc:spChg>
        <pc:graphicFrameChg chg="del">
          <ac:chgData name="JAJA JAJA" userId="c54804bf-3201-4706-a21e-59e1e8c51edb" providerId="ADAL" clId="{8DCC7A1C-435C-4A23-9756-17FB841C6A85}" dt="2025-05-12T21:40:05.094" v="4951" actId="478"/>
          <ac:graphicFrameMkLst>
            <pc:docMk/>
            <pc:sldMk cId="1549199155" sldId="314"/>
            <ac:graphicFrameMk id="12" creationId="{2885EB60-6762-5971-09EA-4034EC8F4A1D}"/>
          </ac:graphicFrameMkLst>
        </pc:graphicFrameChg>
      </pc:sldChg>
      <pc:sldChg chg="addSp delSp modSp new del mod setBg modNotesTx">
        <pc:chgData name="JAJA JAJA" userId="c54804bf-3201-4706-a21e-59e1e8c51edb" providerId="ADAL" clId="{8DCC7A1C-435C-4A23-9756-17FB841C6A85}" dt="2025-05-12T22:20:26.207" v="5834" actId="47"/>
        <pc:sldMkLst>
          <pc:docMk/>
          <pc:sldMk cId="2259495609" sldId="315"/>
        </pc:sldMkLst>
        <pc:spChg chg="add mod">
          <ac:chgData name="JAJA JAJA" userId="c54804bf-3201-4706-a21e-59e1e8c51edb" providerId="ADAL" clId="{8DCC7A1C-435C-4A23-9756-17FB841C6A85}" dt="2025-05-12T21:53:43.743" v="5062" actId="403"/>
          <ac:spMkLst>
            <pc:docMk/>
            <pc:sldMk cId="2259495609" sldId="315"/>
            <ac:spMk id="2" creationId="{9EB0F9E6-C338-7238-6B6A-67650C9F4171}"/>
          </ac:spMkLst>
        </pc:spChg>
        <pc:spChg chg="add mod">
          <ac:chgData name="JAJA JAJA" userId="c54804bf-3201-4706-a21e-59e1e8c51edb" providerId="ADAL" clId="{8DCC7A1C-435C-4A23-9756-17FB841C6A85}" dt="2025-05-12T21:56:27.789" v="5087" actId="12"/>
          <ac:spMkLst>
            <pc:docMk/>
            <pc:sldMk cId="2259495609" sldId="315"/>
            <ac:spMk id="3" creationId="{943DE5B8-7F5E-8DDA-3866-DF43AD361866}"/>
          </ac:spMkLst>
        </pc:spChg>
        <pc:spChg chg="add del mod ord">
          <ac:chgData name="JAJA JAJA" userId="c54804bf-3201-4706-a21e-59e1e8c51edb" providerId="ADAL" clId="{8DCC7A1C-435C-4A23-9756-17FB841C6A85}" dt="2025-05-12T22:19:28.116" v="5827" actId="21"/>
          <ac:spMkLst>
            <pc:docMk/>
            <pc:sldMk cId="2259495609" sldId="315"/>
            <ac:spMk id="5" creationId="{2EDD9867-7F81-2DC7-AD66-3D14412F98E2}"/>
          </ac:spMkLst>
        </pc:spChg>
        <pc:spChg chg="add del mod">
          <ac:chgData name="JAJA JAJA" userId="c54804bf-3201-4706-a21e-59e1e8c51edb" providerId="ADAL" clId="{8DCC7A1C-435C-4A23-9756-17FB841C6A85}" dt="2025-05-12T22:19:55.026" v="5832" actId="21"/>
          <ac:spMkLst>
            <pc:docMk/>
            <pc:sldMk cId="2259495609" sldId="315"/>
            <ac:spMk id="6" creationId="{8F9080C7-92D6-E2B3-0A1B-5DD610C069DE}"/>
          </ac:spMkLst>
        </pc:spChg>
        <pc:spChg chg="add del mod">
          <ac:chgData name="JAJA JAJA" userId="c54804bf-3201-4706-a21e-59e1e8c51edb" providerId="ADAL" clId="{8DCC7A1C-435C-4A23-9756-17FB841C6A85}" dt="2025-05-12T22:19:28.116" v="5827" actId="21"/>
          <ac:spMkLst>
            <pc:docMk/>
            <pc:sldMk cId="2259495609" sldId="315"/>
            <ac:spMk id="7" creationId="{B7E012B1-2502-D370-58E1-8E8485A27E05}"/>
          </ac:spMkLst>
        </pc:spChg>
        <pc:spChg chg="add del mod">
          <ac:chgData name="JAJA JAJA" userId="c54804bf-3201-4706-a21e-59e1e8c51edb" providerId="ADAL" clId="{8DCC7A1C-435C-4A23-9756-17FB841C6A85}" dt="2025-05-12T22:19:28.116" v="5827" actId="21"/>
          <ac:spMkLst>
            <pc:docMk/>
            <pc:sldMk cId="2259495609" sldId="315"/>
            <ac:spMk id="9" creationId="{5877DE7D-4F59-6A02-1864-E1ECD328A881}"/>
          </ac:spMkLst>
        </pc:spChg>
        <pc:spChg chg="add">
          <ac:chgData name="JAJA JAJA" userId="c54804bf-3201-4706-a21e-59e1e8c51edb" providerId="ADAL" clId="{8DCC7A1C-435C-4A23-9756-17FB841C6A85}" dt="2025-05-12T21:53:02.201" v="5035" actId="26606"/>
          <ac:spMkLst>
            <pc:docMk/>
            <pc:sldMk cId="2259495609" sldId="315"/>
            <ac:spMk id="14" creationId="{B6CDA21F-E7AF-4C75-8395-33F58D5B0E45}"/>
          </ac:spMkLst>
        </pc:spChg>
        <pc:spChg chg="add">
          <ac:chgData name="JAJA JAJA" userId="c54804bf-3201-4706-a21e-59e1e8c51edb" providerId="ADAL" clId="{8DCC7A1C-435C-4A23-9756-17FB841C6A85}" dt="2025-05-12T21:53:02.201" v="5035" actId="26606"/>
          <ac:spMkLst>
            <pc:docMk/>
            <pc:sldMk cId="2259495609" sldId="315"/>
            <ac:spMk id="21" creationId="{D5B0017B-2ECA-49AF-B397-DC140825DF8D}"/>
          </ac:spMkLst>
        </pc:spChg>
        <pc:grpChg chg="add">
          <ac:chgData name="JAJA JAJA" userId="c54804bf-3201-4706-a21e-59e1e8c51edb" providerId="ADAL" clId="{8DCC7A1C-435C-4A23-9756-17FB841C6A85}" dt="2025-05-12T21:53:02.201" v="5035" actId="26606"/>
          <ac:grpSpMkLst>
            <pc:docMk/>
            <pc:sldMk cId="2259495609" sldId="315"/>
            <ac:grpSpMk id="16" creationId="{AE1C45F0-260A-458C-96ED-C1F6D2151219}"/>
          </ac:grpSpMkLst>
        </pc:grpChg>
        <pc:cxnChg chg="add">
          <ac:chgData name="JAJA JAJA" userId="c54804bf-3201-4706-a21e-59e1e8c51edb" providerId="ADAL" clId="{8DCC7A1C-435C-4A23-9756-17FB841C6A85}" dt="2025-05-12T21:53:02.201" v="5035" actId="26606"/>
          <ac:cxnSpMkLst>
            <pc:docMk/>
            <pc:sldMk cId="2259495609" sldId="315"/>
            <ac:cxnSpMk id="23" creationId="{6CF1BAF6-AD41-4082-B212-8A1F9A2E8779}"/>
          </ac:cxnSpMkLst>
        </pc:cxnChg>
      </pc:sldChg>
      <pc:sldChg chg="modSp add del mod">
        <pc:chgData name="JAJA JAJA" userId="c54804bf-3201-4706-a21e-59e1e8c51edb" providerId="ADAL" clId="{8DCC7A1C-435C-4A23-9756-17FB841C6A85}" dt="2025-05-12T21:50:41.867" v="5016" actId="47"/>
        <pc:sldMkLst>
          <pc:docMk/>
          <pc:sldMk cId="2889734458" sldId="315"/>
        </pc:sldMkLst>
        <pc:spChg chg="mod">
          <ac:chgData name="JAJA JAJA" userId="c54804bf-3201-4706-a21e-59e1e8c51edb" providerId="ADAL" clId="{8DCC7A1C-435C-4A23-9756-17FB841C6A85}" dt="2025-05-12T21:49:27.423" v="5015" actId="14100"/>
          <ac:spMkLst>
            <pc:docMk/>
            <pc:sldMk cId="2889734458" sldId="315"/>
            <ac:spMk id="2" creationId="{AB91F241-9E2A-5F32-A452-7469A7D34B10}"/>
          </ac:spMkLst>
        </pc:spChg>
      </pc:sldChg>
      <pc:sldChg chg="addSp delSp modSp add mod setBg delDesignElem modNotesTx">
        <pc:chgData name="JAJA JAJA" userId="c54804bf-3201-4706-a21e-59e1e8c51edb" providerId="ADAL" clId="{8DCC7A1C-435C-4A23-9756-17FB841C6A85}" dt="2025-05-13T06:30:41.318" v="6777" actId="1076"/>
        <pc:sldMkLst>
          <pc:docMk/>
          <pc:sldMk cId="833925983" sldId="316"/>
        </pc:sldMkLst>
        <pc:spChg chg="mod">
          <ac:chgData name="JAJA JAJA" userId="c54804bf-3201-4706-a21e-59e1e8c51edb" providerId="ADAL" clId="{8DCC7A1C-435C-4A23-9756-17FB841C6A85}" dt="2025-05-12T22:20:47.818" v="5840" actId="403"/>
          <ac:spMkLst>
            <pc:docMk/>
            <pc:sldMk cId="833925983" sldId="316"/>
            <ac:spMk id="2" creationId="{2D4273E3-6A5B-23B8-D564-D8D000861909}"/>
          </ac:spMkLst>
        </pc:spChg>
        <pc:spChg chg="add del mod">
          <ac:chgData name="JAJA JAJA" userId="c54804bf-3201-4706-a21e-59e1e8c51edb" providerId="ADAL" clId="{8DCC7A1C-435C-4A23-9756-17FB841C6A85}" dt="2025-05-12T22:19:44.218" v="5830" actId="478"/>
          <ac:spMkLst>
            <pc:docMk/>
            <pc:sldMk cId="833925983" sldId="316"/>
            <ac:spMk id="4" creationId="{1000308D-A2EB-6A0B-17BC-5420781778D8}"/>
          </ac:spMkLst>
        </pc:spChg>
        <pc:spChg chg="add mod">
          <ac:chgData name="JAJA JAJA" userId="c54804bf-3201-4706-a21e-59e1e8c51edb" providerId="ADAL" clId="{8DCC7A1C-435C-4A23-9756-17FB841C6A85}" dt="2025-05-13T06:30:34.770" v="6775" actId="1076"/>
          <ac:spMkLst>
            <pc:docMk/>
            <pc:sldMk cId="833925983" sldId="316"/>
            <ac:spMk id="5" creationId="{2EDD9867-7F81-2DC7-AD66-3D14412F98E2}"/>
          </ac:spMkLst>
        </pc:spChg>
        <pc:spChg chg="add del mod">
          <ac:chgData name="JAJA JAJA" userId="c54804bf-3201-4706-a21e-59e1e8c51edb" providerId="ADAL" clId="{8DCC7A1C-435C-4A23-9756-17FB841C6A85}" dt="2025-05-12T22:45:53.421" v="6200"/>
          <ac:spMkLst>
            <pc:docMk/>
            <pc:sldMk cId="833925983" sldId="316"/>
            <ac:spMk id="6" creationId="{8F9080C7-92D6-E2B3-0A1B-5DD610C069DE}"/>
          </ac:spMkLst>
        </pc:spChg>
        <pc:spChg chg="add mod">
          <ac:chgData name="JAJA JAJA" userId="c54804bf-3201-4706-a21e-59e1e8c51edb" providerId="ADAL" clId="{8DCC7A1C-435C-4A23-9756-17FB841C6A85}" dt="2025-05-13T06:30:37.599" v="6776" actId="1076"/>
          <ac:spMkLst>
            <pc:docMk/>
            <pc:sldMk cId="833925983" sldId="316"/>
            <ac:spMk id="7" creationId="{B7E012B1-2502-D370-58E1-8E8485A27E05}"/>
          </ac:spMkLst>
        </pc:spChg>
        <pc:spChg chg="add mod">
          <ac:chgData name="JAJA JAJA" userId="c54804bf-3201-4706-a21e-59e1e8c51edb" providerId="ADAL" clId="{8DCC7A1C-435C-4A23-9756-17FB841C6A85}" dt="2025-05-13T06:30:41.318" v="6777" actId="1076"/>
          <ac:spMkLst>
            <pc:docMk/>
            <pc:sldMk cId="833925983" sldId="316"/>
            <ac:spMk id="9" creationId="{5877DE7D-4F59-6A02-1864-E1ECD328A881}"/>
          </ac:spMkLst>
        </pc:spChg>
        <pc:spChg chg="add">
          <ac:chgData name="JAJA JAJA" userId="c54804bf-3201-4706-a21e-59e1e8c51edb" providerId="ADAL" clId="{8DCC7A1C-435C-4A23-9756-17FB841C6A85}" dt="2025-05-12T22:18:10.254" v="5776" actId="26606"/>
          <ac:spMkLst>
            <pc:docMk/>
            <pc:sldMk cId="833925983" sldId="316"/>
            <ac:spMk id="17" creationId="{BACC6370-2D7E-4714-9D71-7542949D7D5D}"/>
          </ac:spMkLst>
        </pc:spChg>
        <pc:spChg chg="add">
          <ac:chgData name="JAJA JAJA" userId="c54804bf-3201-4706-a21e-59e1e8c51edb" providerId="ADAL" clId="{8DCC7A1C-435C-4A23-9756-17FB841C6A85}" dt="2025-05-12T22:18:10.254" v="5776" actId="26606"/>
          <ac:spMkLst>
            <pc:docMk/>
            <pc:sldMk cId="833925983" sldId="316"/>
            <ac:spMk id="19" creationId="{F68B3F68-107C-434F-AA38-110D5EA91B85}"/>
          </ac:spMkLst>
        </pc:spChg>
        <pc:spChg chg="add">
          <ac:chgData name="JAJA JAJA" userId="c54804bf-3201-4706-a21e-59e1e8c51edb" providerId="ADAL" clId="{8DCC7A1C-435C-4A23-9756-17FB841C6A85}" dt="2025-05-12T22:18:10.254" v="5776" actId="26606"/>
          <ac:spMkLst>
            <pc:docMk/>
            <pc:sldMk cId="833925983" sldId="316"/>
            <ac:spMk id="21" creationId="{AAD0DBB9-1A4B-4391-81D4-CB19F9AB918A}"/>
          </ac:spMkLst>
        </pc:spChg>
        <pc:spChg chg="add">
          <ac:chgData name="JAJA JAJA" userId="c54804bf-3201-4706-a21e-59e1e8c51edb" providerId="ADAL" clId="{8DCC7A1C-435C-4A23-9756-17FB841C6A85}" dt="2025-05-12T22:18:10.254" v="5776" actId="26606"/>
          <ac:spMkLst>
            <pc:docMk/>
            <pc:sldMk cId="833925983" sldId="316"/>
            <ac:spMk id="23" creationId="{063BBA22-50EA-4C4D-BE05-F1CE4E63AA56}"/>
          </ac:spMkLst>
        </pc:spChg>
        <pc:spChg chg="del">
          <ac:chgData name="JAJA JAJA" userId="c54804bf-3201-4706-a21e-59e1e8c51edb" providerId="ADAL" clId="{8DCC7A1C-435C-4A23-9756-17FB841C6A85}" dt="2025-05-12T22:17:47.121" v="5775"/>
          <ac:spMkLst>
            <pc:docMk/>
            <pc:sldMk cId="833925983" sldId="316"/>
            <ac:spMk id="55" creationId="{9162B02D-E8A5-652A-58F3-4EF444EF0367}"/>
          </ac:spMkLst>
        </pc:spChg>
        <pc:spChg chg="del">
          <ac:chgData name="JAJA JAJA" userId="c54804bf-3201-4706-a21e-59e1e8c51edb" providerId="ADAL" clId="{8DCC7A1C-435C-4A23-9756-17FB841C6A85}" dt="2025-05-12T22:17:47.121" v="5775"/>
          <ac:spMkLst>
            <pc:docMk/>
            <pc:sldMk cId="833925983" sldId="316"/>
            <ac:spMk id="57" creationId="{A61A0C88-EFC5-154D-C919-C842F5087082}"/>
          </ac:spMkLst>
        </pc:spChg>
        <pc:spChg chg="del">
          <ac:chgData name="JAJA JAJA" userId="c54804bf-3201-4706-a21e-59e1e8c51edb" providerId="ADAL" clId="{8DCC7A1C-435C-4A23-9756-17FB841C6A85}" dt="2025-05-12T22:17:47.121" v="5775"/>
          <ac:spMkLst>
            <pc:docMk/>
            <pc:sldMk cId="833925983" sldId="316"/>
            <ac:spMk id="59" creationId="{64F6D9FB-73E4-F578-FB73-26F5AB0B0E57}"/>
          </ac:spMkLst>
        </pc:spChg>
        <pc:spChg chg="del">
          <ac:chgData name="JAJA JAJA" userId="c54804bf-3201-4706-a21e-59e1e8c51edb" providerId="ADAL" clId="{8DCC7A1C-435C-4A23-9756-17FB841C6A85}" dt="2025-05-12T22:17:47.121" v="5775"/>
          <ac:spMkLst>
            <pc:docMk/>
            <pc:sldMk cId="833925983" sldId="316"/>
            <ac:spMk id="61" creationId="{1608257B-A5AF-C196-3A79-A6365416FD3A}"/>
          </ac:spMkLst>
        </pc:spChg>
        <pc:graphicFrameChg chg="del mod modGraphic">
          <ac:chgData name="JAJA JAJA" userId="c54804bf-3201-4706-a21e-59e1e8c51edb" providerId="ADAL" clId="{8DCC7A1C-435C-4A23-9756-17FB841C6A85}" dt="2025-05-12T22:19:39.183" v="5829" actId="478"/>
          <ac:graphicFrameMkLst>
            <pc:docMk/>
            <pc:sldMk cId="833925983" sldId="316"/>
            <ac:graphicFrameMk id="12" creationId="{EBD7E6D3-0D58-5429-11A9-C8B83A128913}"/>
          </ac:graphicFrameMkLst>
        </pc:graphicFrameChg>
      </pc:sldChg>
      <pc:sldChg chg="addSp delSp modSp add mod modNotesTx">
        <pc:chgData name="JAJA JAJA" userId="c54804bf-3201-4706-a21e-59e1e8c51edb" providerId="ADAL" clId="{8DCC7A1C-435C-4A23-9756-17FB841C6A85}" dt="2025-05-13T06:29:56.187" v="6772" actId="113"/>
        <pc:sldMkLst>
          <pc:docMk/>
          <pc:sldMk cId="840987968" sldId="317"/>
        </pc:sldMkLst>
        <pc:spChg chg="mod">
          <ac:chgData name="JAJA JAJA" userId="c54804bf-3201-4706-a21e-59e1e8c51edb" providerId="ADAL" clId="{8DCC7A1C-435C-4A23-9756-17FB841C6A85}" dt="2025-05-12T22:21:26.167" v="5863" actId="20577"/>
          <ac:spMkLst>
            <pc:docMk/>
            <pc:sldMk cId="840987968" sldId="317"/>
            <ac:spMk id="2" creationId="{4B31BFEE-1F73-8511-6B38-EC0C0E1F90BE}"/>
          </ac:spMkLst>
        </pc:spChg>
        <pc:spChg chg="add mod">
          <ac:chgData name="JAJA JAJA" userId="c54804bf-3201-4706-a21e-59e1e8c51edb" providerId="ADAL" clId="{8DCC7A1C-435C-4A23-9756-17FB841C6A85}" dt="2025-05-13T06:29:56.187" v="6772" actId="113"/>
          <ac:spMkLst>
            <pc:docMk/>
            <pc:sldMk cId="840987968" sldId="317"/>
            <ac:spMk id="3" creationId="{456D10D5-9629-5376-6E6C-B0C0941CC368}"/>
          </ac:spMkLst>
        </pc:spChg>
        <pc:spChg chg="del">
          <ac:chgData name="JAJA JAJA" userId="c54804bf-3201-4706-a21e-59e1e8c51edb" providerId="ADAL" clId="{8DCC7A1C-435C-4A23-9756-17FB841C6A85}" dt="2025-05-12T22:22:17.338" v="5871" actId="478"/>
          <ac:spMkLst>
            <pc:docMk/>
            <pc:sldMk cId="840987968" sldId="317"/>
            <ac:spMk id="5" creationId="{DB8A01ED-9D72-99B2-AF2F-27F37F77E3BA}"/>
          </ac:spMkLst>
        </pc:spChg>
        <pc:spChg chg="del">
          <ac:chgData name="JAJA JAJA" userId="c54804bf-3201-4706-a21e-59e1e8c51edb" providerId="ADAL" clId="{8DCC7A1C-435C-4A23-9756-17FB841C6A85}" dt="2025-05-12T22:22:09.451" v="5869" actId="478"/>
          <ac:spMkLst>
            <pc:docMk/>
            <pc:sldMk cId="840987968" sldId="317"/>
            <ac:spMk id="6" creationId="{DE21503C-E0F4-E96E-7FFF-E0113A1FB006}"/>
          </ac:spMkLst>
        </pc:spChg>
        <pc:spChg chg="del">
          <ac:chgData name="JAJA JAJA" userId="c54804bf-3201-4706-a21e-59e1e8c51edb" providerId="ADAL" clId="{8DCC7A1C-435C-4A23-9756-17FB841C6A85}" dt="2025-05-12T22:22:13.930" v="5870" actId="478"/>
          <ac:spMkLst>
            <pc:docMk/>
            <pc:sldMk cId="840987968" sldId="317"/>
            <ac:spMk id="7" creationId="{A02FCCA0-90DC-FAAC-2357-9A358ACA8DAA}"/>
          </ac:spMkLst>
        </pc:spChg>
        <pc:spChg chg="del">
          <ac:chgData name="JAJA JAJA" userId="c54804bf-3201-4706-a21e-59e1e8c51edb" providerId="ADAL" clId="{8DCC7A1C-435C-4A23-9756-17FB841C6A85}" dt="2025-05-12T22:22:04.188" v="5867" actId="478"/>
          <ac:spMkLst>
            <pc:docMk/>
            <pc:sldMk cId="840987968" sldId="317"/>
            <ac:spMk id="9" creationId="{D89B8965-A8C9-AEB1-F146-F2D80EF6D7A2}"/>
          </ac:spMkLst>
        </pc:spChg>
      </pc:sldChg>
      <pc:sldChg chg="addSp delSp modSp add mod setBg delDesignElem modNotesTx">
        <pc:chgData name="JAJA JAJA" userId="c54804bf-3201-4706-a21e-59e1e8c51edb" providerId="ADAL" clId="{8DCC7A1C-435C-4A23-9756-17FB841C6A85}" dt="2025-05-13T06:30:11.678" v="6774" actId="20577"/>
        <pc:sldMkLst>
          <pc:docMk/>
          <pc:sldMk cId="922367598" sldId="318"/>
        </pc:sldMkLst>
        <pc:spChg chg="mod">
          <ac:chgData name="JAJA JAJA" userId="c54804bf-3201-4706-a21e-59e1e8c51edb" providerId="ADAL" clId="{8DCC7A1C-435C-4A23-9756-17FB841C6A85}" dt="2025-05-12T22:23:33.889" v="5894" actId="20577"/>
          <ac:spMkLst>
            <pc:docMk/>
            <pc:sldMk cId="922367598" sldId="318"/>
            <ac:spMk id="2" creationId="{D31E9C83-E9BE-48C6-A18C-AD1CB7DAB50E}"/>
          </ac:spMkLst>
        </pc:spChg>
        <pc:spChg chg="del">
          <ac:chgData name="JAJA JAJA" userId="c54804bf-3201-4706-a21e-59e1e8c51edb" providerId="ADAL" clId="{8DCC7A1C-435C-4A23-9756-17FB841C6A85}" dt="2025-05-12T22:23:25.278" v="5876" actId="26606"/>
          <ac:spMkLst>
            <pc:docMk/>
            <pc:sldMk cId="922367598" sldId="318"/>
            <ac:spMk id="3" creationId="{7F0FED86-F90B-71A5-F7D1-BB36282F99CA}"/>
          </ac:spMkLst>
        </pc:spChg>
        <pc:spChg chg="add mod">
          <ac:chgData name="JAJA JAJA" userId="c54804bf-3201-4706-a21e-59e1e8c51edb" providerId="ADAL" clId="{8DCC7A1C-435C-4A23-9756-17FB841C6A85}" dt="2025-05-13T06:30:11.678" v="6774" actId="20577"/>
          <ac:spMkLst>
            <pc:docMk/>
            <pc:sldMk cId="922367598" sldId="318"/>
            <ac:spMk id="6" creationId="{32C738B3-45C9-D95C-FEEE-EA4304207A7B}"/>
          </ac:spMkLst>
        </pc:spChg>
        <pc:spChg chg="add">
          <ac:chgData name="JAJA JAJA" userId="c54804bf-3201-4706-a21e-59e1e8c51edb" providerId="ADAL" clId="{8DCC7A1C-435C-4A23-9756-17FB841C6A85}" dt="2025-05-12T22:23:25.278" v="5876" actId="26606"/>
          <ac:spMkLst>
            <pc:docMk/>
            <pc:sldMk cId="922367598" sldId="318"/>
            <ac:spMk id="9" creationId="{BACC6370-2D7E-4714-9D71-7542949D7D5D}"/>
          </ac:spMkLst>
        </pc:spChg>
        <pc:spChg chg="add">
          <ac:chgData name="JAJA JAJA" userId="c54804bf-3201-4706-a21e-59e1e8c51edb" providerId="ADAL" clId="{8DCC7A1C-435C-4A23-9756-17FB841C6A85}" dt="2025-05-12T22:23:25.278" v="5876" actId="26606"/>
          <ac:spMkLst>
            <pc:docMk/>
            <pc:sldMk cId="922367598" sldId="318"/>
            <ac:spMk id="11" creationId="{F68B3F68-107C-434F-AA38-110D5EA91B85}"/>
          </ac:spMkLst>
        </pc:spChg>
        <pc:spChg chg="add">
          <ac:chgData name="JAJA JAJA" userId="c54804bf-3201-4706-a21e-59e1e8c51edb" providerId="ADAL" clId="{8DCC7A1C-435C-4A23-9756-17FB841C6A85}" dt="2025-05-12T22:23:25.278" v="5876" actId="26606"/>
          <ac:spMkLst>
            <pc:docMk/>
            <pc:sldMk cId="922367598" sldId="318"/>
            <ac:spMk id="13" creationId="{AAD0DBB9-1A4B-4391-81D4-CB19F9AB918A}"/>
          </ac:spMkLst>
        </pc:spChg>
        <pc:spChg chg="add">
          <ac:chgData name="JAJA JAJA" userId="c54804bf-3201-4706-a21e-59e1e8c51edb" providerId="ADAL" clId="{8DCC7A1C-435C-4A23-9756-17FB841C6A85}" dt="2025-05-12T22:23:25.278" v="5876" actId="26606"/>
          <ac:spMkLst>
            <pc:docMk/>
            <pc:sldMk cId="922367598" sldId="318"/>
            <ac:spMk id="15" creationId="{063BBA22-50EA-4C4D-BE05-F1CE4E63AA56}"/>
          </ac:spMkLst>
        </pc:spChg>
        <pc:spChg chg="del">
          <ac:chgData name="JAJA JAJA" userId="c54804bf-3201-4706-a21e-59e1e8c51edb" providerId="ADAL" clId="{8DCC7A1C-435C-4A23-9756-17FB841C6A85}" dt="2025-05-12T22:23:05.069" v="5875"/>
          <ac:spMkLst>
            <pc:docMk/>
            <pc:sldMk cId="922367598" sldId="318"/>
            <ac:spMk id="17" creationId="{DB17EA3B-E085-3B15-0647-60928973BC11}"/>
          </ac:spMkLst>
        </pc:spChg>
        <pc:spChg chg="del">
          <ac:chgData name="JAJA JAJA" userId="c54804bf-3201-4706-a21e-59e1e8c51edb" providerId="ADAL" clId="{8DCC7A1C-435C-4A23-9756-17FB841C6A85}" dt="2025-05-12T22:23:05.069" v="5875"/>
          <ac:spMkLst>
            <pc:docMk/>
            <pc:sldMk cId="922367598" sldId="318"/>
            <ac:spMk id="19" creationId="{74FDF785-7E41-F68C-2B87-D3F56E1A5A0B}"/>
          </ac:spMkLst>
        </pc:spChg>
        <pc:spChg chg="del">
          <ac:chgData name="JAJA JAJA" userId="c54804bf-3201-4706-a21e-59e1e8c51edb" providerId="ADAL" clId="{8DCC7A1C-435C-4A23-9756-17FB841C6A85}" dt="2025-05-12T22:23:05.069" v="5875"/>
          <ac:spMkLst>
            <pc:docMk/>
            <pc:sldMk cId="922367598" sldId="318"/>
            <ac:spMk id="21" creationId="{417BC12C-D416-35ED-CC7A-1796F0E8A15B}"/>
          </ac:spMkLst>
        </pc:spChg>
        <pc:spChg chg="del">
          <ac:chgData name="JAJA JAJA" userId="c54804bf-3201-4706-a21e-59e1e8c51edb" providerId="ADAL" clId="{8DCC7A1C-435C-4A23-9756-17FB841C6A85}" dt="2025-05-12T22:23:05.069" v="5875"/>
          <ac:spMkLst>
            <pc:docMk/>
            <pc:sldMk cId="922367598" sldId="318"/>
            <ac:spMk id="23" creationId="{669DEB9B-ADF6-B054-B9B1-846837D2BB8A}"/>
          </ac:spMkLst>
        </pc:spChg>
        <pc:graphicFrameChg chg="add del">
          <ac:chgData name="JAJA JAJA" userId="c54804bf-3201-4706-a21e-59e1e8c51edb" providerId="ADAL" clId="{8DCC7A1C-435C-4A23-9756-17FB841C6A85}" dt="2025-05-12T22:23:41.852" v="5895" actId="478"/>
          <ac:graphicFrameMkLst>
            <pc:docMk/>
            <pc:sldMk cId="922367598" sldId="318"/>
            <ac:graphicFrameMk id="5" creationId="{96CB64B6-9F17-F218-6D93-01292814DBAA}"/>
          </ac:graphicFrameMkLst>
        </pc:graphicFrameChg>
      </pc:sldChg>
      <pc:sldChg chg="modSp add del mod">
        <pc:chgData name="JAJA JAJA" userId="c54804bf-3201-4706-a21e-59e1e8c51edb" providerId="ADAL" clId="{8DCC7A1C-435C-4A23-9756-17FB841C6A85}" dt="2025-05-13T05:57:04.361" v="6350" actId="47"/>
        <pc:sldMkLst>
          <pc:docMk/>
          <pc:sldMk cId="2606047895" sldId="319"/>
        </pc:sldMkLst>
        <pc:spChg chg="mod">
          <ac:chgData name="JAJA JAJA" userId="c54804bf-3201-4706-a21e-59e1e8c51edb" providerId="ADAL" clId="{8DCC7A1C-435C-4A23-9756-17FB841C6A85}" dt="2025-05-13T05:56:52.494" v="6349" actId="20577"/>
          <ac:spMkLst>
            <pc:docMk/>
            <pc:sldMk cId="2606047895" sldId="319"/>
            <ac:spMk id="2" creationId="{44C43B95-FA7B-2437-DCC0-8030F08B165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086E6E-93BE-4616-88B2-F4D15D51F8B7}"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FD2FCF78-A280-4C6C-97B3-E8303D63EEE6}">
      <dgm:prSet custT="1"/>
      <dgm:spPr/>
      <dgm:t>
        <a:bodyPr/>
        <a:lstStyle/>
        <a:p>
          <a:r>
            <a:rPr lang="en-US" sz="2800" dirty="0"/>
            <a:t>Introduction</a:t>
          </a:r>
        </a:p>
      </dgm:t>
    </dgm:pt>
    <dgm:pt modelId="{6C12AAD9-3260-48E8-9496-16D21C270B23}" type="parTrans" cxnId="{C7629057-75F8-4FD1-B1E4-6E922EE9F67A}">
      <dgm:prSet/>
      <dgm:spPr/>
      <dgm:t>
        <a:bodyPr/>
        <a:lstStyle/>
        <a:p>
          <a:endParaRPr lang="en-US"/>
        </a:p>
      </dgm:t>
    </dgm:pt>
    <dgm:pt modelId="{F2588977-B306-484C-A204-36F657E6E404}" type="sibTrans" cxnId="{C7629057-75F8-4FD1-B1E4-6E922EE9F67A}">
      <dgm:prSet/>
      <dgm:spPr/>
      <dgm:t>
        <a:bodyPr/>
        <a:lstStyle/>
        <a:p>
          <a:endParaRPr lang="en-US"/>
        </a:p>
      </dgm:t>
    </dgm:pt>
    <dgm:pt modelId="{C5328F86-4F69-4FFD-87E3-165B78F9929B}">
      <dgm:prSet custT="1"/>
      <dgm:spPr/>
      <dgm:t>
        <a:bodyPr/>
        <a:lstStyle/>
        <a:p>
          <a:r>
            <a:rPr lang="en-US" sz="2800" dirty="0"/>
            <a:t>About the Data</a:t>
          </a:r>
        </a:p>
      </dgm:t>
    </dgm:pt>
    <dgm:pt modelId="{A5C7533B-0EEA-40B0-9996-6070E3C4EDA8}" type="parTrans" cxnId="{806F637D-1FAC-4048-8C7B-6FF1E7FF307C}">
      <dgm:prSet/>
      <dgm:spPr/>
      <dgm:t>
        <a:bodyPr/>
        <a:lstStyle/>
        <a:p>
          <a:endParaRPr lang="en-US"/>
        </a:p>
      </dgm:t>
    </dgm:pt>
    <dgm:pt modelId="{0BBEF445-410C-49E5-9C7E-C5A57E4BEA61}" type="sibTrans" cxnId="{806F637D-1FAC-4048-8C7B-6FF1E7FF307C}">
      <dgm:prSet/>
      <dgm:spPr/>
      <dgm:t>
        <a:bodyPr/>
        <a:lstStyle/>
        <a:p>
          <a:endParaRPr lang="en-US"/>
        </a:p>
      </dgm:t>
    </dgm:pt>
    <dgm:pt modelId="{A07DFFC9-D6CF-48E7-B45E-803AFA865FB5}">
      <dgm:prSet custT="1"/>
      <dgm:spPr/>
      <dgm:t>
        <a:bodyPr/>
        <a:lstStyle/>
        <a:p>
          <a:r>
            <a:rPr lang="en-US" sz="2800" dirty="0"/>
            <a:t>Live Demo</a:t>
          </a:r>
        </a:p>
      </dgm:t>
    </dgm:pt>
    <dgm:pt modelId="{6A602A95-A0CB-4A85-921A-69317E804EE5}" type="parTrans" cxnId="{08A447E3-5A98-457C-BB00-2E99C7B1A305}">
      <dgm:prSet/>
      <dgm:spPr/>
      <dgm:t>
        <a:bodyPr/>
        <a:lstStyle/>
        <a:p>
          <a:endParaRPr lang="en-US"/>
        </a:p>
      </dgm:t>
    </dgm:pt>
    <dgm:pt modelId="{20087B9C-090F-4B6C-B76B-A2CF732A839F}" type="sibTrans" cxnId="{08A447E3-5A98-457C-BB00-2E99C7B1A305}">
      <dgm:prSet/>
      <dgm:spPr/>
      <dgm:t>
        <a:bodyPr/>
        <a:lstStyle/>
        <a:p>
          <a:endParaRPr lang="en-US"/>
        </a:p>
      </dgm:t>
    </dgm:pt>
    <dgm:pt modelId="{5FB51793-4522-42FA-BC7D-67340676E356}">
      <dgm:prSet custT="1"/>
      <dgm:spPr/>
      <dgm:t>
        <a:bodyPr/>
        <a:lstStyle/>
        <a:p>
          <a:r>
            <a:rPr lang="en-US" sz="2800" dirty="0"/>
            <a:t>Results</a:t>
          </a:r>
        </a:p>
      </dgm:t>
    </dgm:pt>
    <dgm:pt modelId="{B8B6365B-33E4-4517-8AD6-CBBC346F0433}" type="parTrans" cxnId="{E3E932E6-E7FF-4122-85D6-0D6845AFCBB7}">
      <dgm:prSet/>
      <dgm:spPr/>
      <dgm:t>
        <a:bodyPr/>
        <a:lstStyle/>
        <a:p>
          <a:endParaRPr lang="en-US"/>
        </a:p>
      </dgm:t>
    </dgm:pt>
    <dgm:pt modelId="{FF223DB5-5D1B-45D4-8943-253581D97012}" type="sibTrans" cxnId="{E3E932E6-E7FF-4122-85D6-0D6845AFCBB7}">
      <dgm:prSet/>
      <dgm:spPr/>
      <dgm:t>
        <a:bodyPr/>
        <a:lstStyle/>
        <a:p>
          <a:endParaRPr lang="en-US"/>
        </a:p>
      </dgm:t>
    </dgm:pt>
    <dgm:pt modelId="{96D2D8EC-F313-4ACC-93F6-FA33FE70E487}">
      <dgm:prSet custT="1"/>
      <dgm:spPr/>
      <dgm:t>
        <a:bodyPr/>
        <a:lstStyle/>
        <a:p>
          <a:r>
            <a:rPr lang="en-US" sz="2800" dirty="0"/>
            <a:t>Discussion</a:t>
          </a:r>
        </a:p>
      </dgm:t>
    </dgm:pt>
    <dgm:pt modelId="{9F52DDA3-4AC8-4ADE-A3E7-47363A4AEA81}" type="parTrans" cxnId="{E2F2CA84-C536-43FC-99E4-5D8CAD8D71A1}">
      <dgm:prSet/>
      <dgm:spPr/>
      <dgm:t>
        <a:bodyPr/>
        <a:lstStyle/>
        <a:p>
          <a:endParaRPr lang="en-US"/>
        </a:p>
      </dgm:t>
    </dgm:pt>
    <dgm:pt modelId="{459EC1F8-F340-413F-8279-1C862216E9AE}" type="sibTrans" cxnId="{E2F2CA84-C536-43FC-99E4-5D8CAD8D71A1}">
      <dgm:prSet/>
      <dgm:spPr/>
      <dgm:t>
        <a:bodyPr/>
        <a:lstStyle/>
        <a:p>
          <a:endParaRPr lang="en-US"/>
        </a:p>
      </dgm:t>
    </dgm:pt>
    <dgm:pt modelId="{12CA6298-B102-4A25-B55B-235199F163A6}">
      <dgm:prSet custT="1"/>
      <dgm:spPr/>
      <dgm:t>
        <a:bodyPr/>
        <a:lstStyle/>
        <a:p>
          <a:r>
            <a:rPr lang="en-US" sz="2800" dirty="0"/>
            <a:t>Limitations</a:t>
          </a:r>
        </a:p>
      </dgm:t>
    </dgm:pt>
    <dgm:pt modelId="{5D0B10F7-CADB-46A8-94B0-62C9B8402EB9}" type="sibTrans" cxnId="{D10669AB-1EDF-4A23-9B5C-43A0CC549E2B}">
      <dgm:prSet/>
      <dgm:spPr/>
      <dgm:t>
        <a:bodyPr/>
        <a:lstStyle/>
        <a:p>
          <a:endParaRPr lang="en-US"/>
        </a:p>
      </dgm:t>
    </dgm:pt>
    <dgm:pt modelId="{8EA739E8-4DAB-4E90-A314-B5FEF12E92CA}" type="parTrans" cxnId="{D10669AB-1EDF-4A23-9B5C-43A0CC549E2B}">
      <dgm:prSet/>
      <dgm:spPr/>
      <dgm:t>
        <a:bodyPr/>
        <a:lstStyle/>
        <a:p>
          <a:endParaRPr lang="en-US"/>
        </a:p>
      </dgm:t>
    </dgm:pt>
    <dgm:pt modelId="{CA93C407-DA1C-430F-BE2F-61A218953E5F}">
      <dgm:prSet custT="1"/>
      <dgm:spPr/>
      <dgm:t>
        <a:bodyPr/>
        <a:lstStyle/>
        <a:p>
          <a:r>
            <a:rPr lang="en-US" sz="2800" dirty="0"/>
            <a:t>Methodology</a:t>
          </a:r>
        </a:p>
      </dgm:t>
    </dgm:pt>
    <dgm:pt modelId="{26695DFD-95BF-4372-B3AC-CA8F4F9DD77C}" type="parTrans" cxnId="{2266F8CF-3D8F-4B30-968A-A91518DFEF64}">
      <dgm:prSet/>
      <dgm:spPr/>
      <dgm:t>
        <a:bodyPr/>
        <a:lstStyle/>
        <a:p>
          <a:endParaRPr lang="en-US"/>
        </a:p>
      </dgm:t>
    </dgm:pt>
    <dgm:pt modelId="{CFE48F7A-DD0E-47F8-8162-BED506D9F04C}" type="sibTrans" cxnId="{2266F8CF-3D8F-4B30-968A-A91518DFEF64}">
      <dgm:prSet/>
      <dgm:spPr/>
      <dgm:t>
        <a:bodyPr/>
        <a:lstStyle/>
        <a:p>
          <a:endParaRPr lang="en-US"/>
        </a:p>
      </dgm:t>
    </dgm:pt>
    <dgm:pt modelId="{7442A7D6-C14F-455B-B5FC-F2E21F7888F4}">
      <dgm:prSet custT="1"/>
      <dgm:spPr/>
      <dgm:t>
        <a:bodyPr/>
        <a:lstStyle/>
        <a:p>
          <a:r>
            <a:rPr lang="en-US" sz="2800" dirty="0"/>
            <a:t>Future Work</a:t>
          </a:r>
          <a:r>
            <a:rPr lang="en-US" sz="3600" dirty="0"/>
            <a:t> </a:t>
          </a:r>
        </a:p>
      </dgm:t>
    </dgm:pt>
    <dgm:pt modelId="{AFDAECF9-7284-4E29-92D4-5C53F5059A6E}" type="parTrans" cxnId="{B17C3A84-70CA-4D81-B5F8-6F3109A7DE0D}">
      <dgm:prSet/>
      <dgm:spPr/>
      <dgm:t>
        <a:bodyPr/>
        <a:lstStyle/>
        <a:p>
          <a:endParaRPr lang="en-US"/>
        </a:p>
      </dgm:t>
    </dgm:pt>
    <dgm:pt modelId="{A9F26480-8FC8-44CA-B10B-C4C7CDE76CBE}" type="sibTrans" cxnId="{B17C3A84-70CA-4D81-B5F8-6F3109A7DE0D}">
      <dgm:prSet/>
      <dgm:spPr/>
      <dgm:t>
        <a:bodyPr/>
        <a:lstStyle/>
        <a:p>
          <a:endParaRPr lang="en-US"/>
        </a:p>
      </dgm:t>
    </dgm:pt>
    <dgm:pt modelId="{CE6A76BC-2ACF-4955-A1E3-3A8008155CF7}">
      <dgm:prSet/>
      <dgm:spPr/>
      <dgm:t>
        <a:bodyPr/>
        <a:lstStyle/>
        <a:p>
          <a:r>
            <a:rPr lang="en-US" dirty="0"/>
            <a:t>Summary</a:t>
          </a:r>
        </a:p>
      </dgm:t>
    </dgm:pt>
    <dgm:pt modelId="{62BDD36B-97AD-4612-B0E0-D5AD667BD169}" type="parTrans" cxnId="{4626B8D5-2B95-4E28-9926-95C9E225DD82}">
      <dgm:prSet/>
      <dgm:spPr/>
      <dgm:t>
        <a:bodyPr/>
        <a:lstStyle/>
        <a:p>
          <a:endParaRPr lang="en-US"/>
        </a:p>
      </dgm:t>
    </dgm:pt>
    <dgm:pt modelId="{1A66BA7B-2997-45AF-80D4-AD5B23DE458B}" type="sibTrans" cxnId="{4626B8D5-2B95-4E28-9926-95C9E225DD82}">
      <dgm:prSet/>
      <dgm:spPr/>
      <dgm:t>
        <a:bodyPr/>
        <a:lstStyle/>
        <a:p>
          <a:endParaRPr lang="en-US"/>
        </a:p>
      </dgm:t>
    </dgm:pt>
    <dgm:pt modelId="{68337A75-7B80-4D45-A033-826DD957AC1E}" type="pres">
      <dgm:prSet presAssocID="{A5086E6E-93BE-4616-88B2-F4D15D51F8B7}" presName="Name0" presStyleCnt="0">
        <dgm:presLayoutVars>
          <dgm:dir/>
          <dgm:resizeHandles val="exact"/>
        </dgm:presLayoutVars>
      </dgm:prSet>
      <dgm:spPr/>
    </dgm:pt>
    <dgm:pt modelId="{51706F39-6DF3-4173-AFA4-D93039D8C1CD}" type="pres">
      <dgm:prSet presAssocID="{FD2FCF78-A280-4C6C-97B3-E8303D63EEE6}" presName="node" presStyleLbl="node1" presStyleIdx="0" presStyleCnt="9" custScaleX="129682">
        <dgm:presLayoutVars>
          <dgm:bulletEnabled val="1"/>
        </dgm:presLayoutVars>
      </dgm:prSet>
      <dgm:spPr/>
    </dgm:pt>
    <dgm:pt modelId="{F7C240A2-BEC2-4CCE-90FF-3D4348FC54FB}" type="pres">
      <dgm:prSet presAssocID="{F2588977-B306-484C-A204-36F657E6E404}" presName="sibTrans" presStyleLbl="sibTrans1D1" presStyleIdx="0" presStyleCnt="8"/>
      <dgm:spPr/>
    </dgm:pt>
    <dgm:pt modelId="{C948766D-D9F8-4671-8CB2-8AEF3417FEAA}" type="pres">
      <dgm:prSet presAssocID="{F2588977-B306-484C-A204-36F657E6E404}" presName="connectorText" presStyleLbl="sibTrans1D1" presStyleIdx="0" presStyleCnt="8"/>
      <dgm:spPr/>
    </dgm:pt>
    <dgm:pt modelId="{39AE9604-1B5A-4259-9738-F12739DDCC37}" type="pres">
      <dgm:prSet presAssocID="{C5328F86-4F69-4FFD-87E3-165B78F9929B}" presName="node" presStyleLbl="node1" presStyleIdx="1" presStyleCnt="9">
        <dgm:presLayoutVars>
          <dgm:bulletEnabled val="1"/>
        </dgm:presLayoutVars>
      </dgm:prSet>
      <dgm:spPr/>
    </dgm:pt>
    <dgm:pt modelId="{040E166B-B144-4597-99A7-ADAC4DF28751}" type="pres">
      <dgm:prSet presAssocID="{0BBEF445-410C-49E5-9C7E-C5A57E4BEA61}" presName="sibTrans" presStyleLbl="sibTrans1D1" presStyleIdx="1" presStyleCnt="8"/>
      <dgm:spPr/>
    </dgm:pt>
    <dgm:pt modelId="{C1B5D813-83A0-4AC6-816D-5DC179376F92}" type="pres">
      <dgm:prSet presAssocID="{0BBEF445-410C-49E5-9C7E-C5A57E4BEA61}" presName="connectorText" presStyleLbl="sibTrans1D1" presStyleIdx="1" presStyleCnt="8"/>
      <dgm:spPr/>
    </dgm:pt>
    <dgm:pt modelId="{1BED51A0-0886-4ED6-99A9-B16E4A948DCA}" type="pres">
      <dgm:prSet presAssocID="{CA93C407-DA1C-430F-BE2F-61A218953E5F}" presName="node" presStyleLbl="node1" presStyleIdx="2" presStyleCnt="9" custScaleX="119456">
        <dgm:presLayoutVars>
          <dgm:bulletEnabled val="1"/>
        </dgm:presLayoutVars>
      </dgm:prSet>
      <dgm:spPr/>
    </dgm:pt>
    <dgm:pt modelId="{A12CA87D-5D9B-41F6-A0D3-C5EA0CCF8A89}" type="pres">
      <dgm:prSet presAssocID="{CFE48F7A-DD0E-47F8-8162-BED506D9F04C}" presName="sibTrans" presStyleLbl="sibTrans1D1" presStyleIdx="2" presStyleCnt="8"/>
      <dgm:spPr/>
    </dgm:pt>
    <dgm:pt modelId="{65ACFFA1-8CDB-48D5-B9FA-66C92272F81E}" type="pres">
      <dgm:prSet presAssocID="{CFE48F7A-DD0E-47F8-8162-BED506D9F04C}" presName="connectorText" presStyleLbl="sibTrans1D1" presStyleIdx="2" presStyleCnt="8"/>
      <dgm:spPr/>
    </dgm:pt>
    <dgm:pt modelId="{C482ABC9-3DCA-483A-B0AB-F91034BF0D49}" type="pres">
      <dgm:prSet presAssocID="{A07DFFC9-D6CF-48E7-B45E-803AFA865FB5}" presName="node" presStyleLbl="node1" presStyleIdx="3" presStyleCnt="9">
        <dgm:presLayoutVars>
          <dgm:bulletEnabled val="1"/>
        </dgm:presLayoutVars>
      </dgm:prSet>
      <dgm:spPr/>
    </dgm:pt>
    <dgm:pt modelId="{C67D9A10-685D-4F6E-A960-B6DB67DC9654}" type="pres">
      <dgm:prSet presAssocID="{20087B9C-090F-4B6C-B76B-A2CF732A839F}" presName="sibTrans" presStyleLbl="sibTrans1D1" presStyleIdx="3" presStyleCnt="8"/>
      <dgm:spPr/>
    </dgm:pt>
    <dgm:pt modelId="{6CB2D6ED-7E87-4040-BF54-39A06E6CE4E0}" type="pres">
      <dgm:prSet presAssocID="{20087B9C-090F-4B6C-B76B-A2CF732A839F}" presName="connectorText" presStyleLbl="sibTrans1D1" presStyleIdx="3" presStyleCnt="8"/>
      <dgm:spPr/>
    </dgm:pt>
    <dgm:pt modelId="{B8B17131-02BC-48B8-BCBE-3AB11C4A1C68}" type="pres">
      <dgm:prSet presAssocID="{5FB51793-4522-42FA-BC7D-67340676E356}" presName="node" presStyleLbl="node1" presStyleIdx="4" presStyleCnt="9" custLinFactNeighborX="27434" custLinFactNeighborY="1866">
        <dgm:presLayoutVars>
          <dgm:bulletEnabled val="1"/>
        </dgm:presLayoutVars>
      </dgm:prSet>
      <dgm:spPr/>
    </dgm:pt>
    <dgm:pt modelId="{9754A928-F5F3-4B94-B7BB-A61781984D5A}" type="pres">
      <dgm:prSet presAssocID="{FF223DB5-5D1B-45D4-8943-253581D97012}" presName="sibTrans" presStyleLbl="sibTrans1D1" presStyleIdx="4" presStyleCnt="8"/>
      <dgm:spPr/>
    </dgm:pt>
    <dgm:pt modelId="{14E4269B-A71B-4A8E-87DE-B9014BCA82E8}" type="pres">
      <dgm:prSet presAssocID="{FF223DB5-5D1B-45D4-8943-253581D97012}" presName="connectorText" presStyleLbl="sibTrans1D1" presStyleIdx="4" presStyleCnt="8"/>
      <dgm:spPr/>
    </dgm:pt>
    <dgm:pt modelId="{F461C72D-40C1-49AC-A8E9-565FDD0E796E}" type="pres">
      <dgm:prSet presAssocID="{96D2D8EC-F313-4ACC-93F6-FA33FE70E487}" presName="node" presStyleLbl="node1" presStyleIdx="5" presStyleCnt="9" custLinFactNeighborX="46469" custLinFactNeighborY="-5545">
        <dgm:presLayoutVars>
          <dgm:bulletEnabled val="1"/>
        </dgm:presLayoutVars>
      </dgm:prSet>
      <dgm:spPr/>
    </dgm:pt>
    <dgm:pt modelId="{77E6382F-E620-47F6-AD63-4DCF8419D889}" type="pres">
      <dgm:prSet presAssocID="{459EC1F8-F340-413F-8279-1C862216E9AE}" presName="sibTrans" presStyleLbl="sibTrans1D1" presStyleIdx="5" presStyleCnt="8"/>
      <dgm:spPr/>
    </dgm:pt>
    <dgm:pt modelId="{723D46D4-27CB-4EE2-93AC-AB8F69529CFB}" type="pres">
      <dgm:prSet presAssocID="{459EC1F8-F340-413F-8279-1C862216E9AE}" presName="connectorText" presStyleLbl="sibTrans1D1" presStyleIdx="5" presStyleCnt="8"/>
      <dgm:spPr/>
    </dgm:pt>
    <dgm:pt modelId="{8D354161-D328-4090-B4B7-CD49F60ABDF5}" type="pres">
      <dgm:prSet presAssocID="{12CA6298-B102-4A25-B55B-235199F163A6}" presName="node" presStyleLbl="node1" presStyleIdx="6" presStyleCnt="9">
        <dgm:presLayoutVars>
          <dgm:bulletEnabled val="1"/>
        </dgm:presLayoutVars>
      </dgm:prSet>
      <dgm:spPr/>
    </dgm:pt>
    <dgm:pt modelId="{9062331E-BE4F-44FE-9F32-080FE4EA33A7}" type="pres">
      <dgm:prSet presAssocID="{5D0B10F7-CADB-46A8-94B0-62C9B8402EB9}" presName="sibTrans" presStyleLbl="sibTrans1D1" presStyleIdx="6" presStyleCnt="8"/>
      <dgm:spPr/>
    </dgm:pt>
    <dgm:pt modelId="{F9FE2EC6-CAA3-45D1-B98F-8D3CF03475C2}" type="pres">
      <dgm:prSet presAssocID="{5D0B10F7-CADB-46A8-94B0-62C9B8402EB9}" presName="connectorText" presStyleLbl="sibTrans1D1" presStyleIdx="6" presStyleCnt="8"/>
      <dgm:spPr/>
    </dgm:pt>
    <dgm:pt modelId="{53AB733C-593F-47BB-B2D7-A72CF047C5B4}" type="pres">
      <dgm:prSet presAssocID="{7442A7D6-C14F-455B-B5FC-F2E21F7888F4}" presName="node" presStyleLbl="node1" presStyleIdx="7" presStyleCnt="9" custLinFactNeighborX="27434" custLinFactNeighborY="-1018">
        <dgm:presLayoutVars>
          <dgm:bulletEnabled val="1"/>
        </dgm:presLayoutVars>
      </dgm:prSet>
      <dgm:spPr/>
    </dgm:pt>
    <dgm:pt modelId="{BCD74FEF-6863-4617-B8EB-040E2F3B409E}" type="pres">
      <dgm:prSet presAssocID="{A9F26480-8FC8-44CA-B10B-C4C7CDE76CBE}" presName="sibTrans" presStyleLbl="sibTrans1D1" presStyleIdx="7" presStyleCnt="8"/>
      <dgm:spPr/>
    </dgm:pt>
    <dgm:pt modelId="{CF86158B-66A3-427A-9A77-827190FD23DC}" type="pres">
      <dgm:prSet presAssocID="{A9F26480-8FC8-44CA-B10B-C4C7CDE76CBE}" presName="connectorText" presStyleLbl="sibTrans1D1" presStyleIdx="7" presStyleCnt="8"/>
      <dgm:spPr/>
    </dgm:pt>
    <dgm:pt modelId="{49458229-1309-43AC-8E89-2D53D71660FE}" type="pres">
      <dgm:prSet presAssocID="{CE6A76BC-2ACF-4955-A1E3-3A8008155CF7}" presName="node" presStyleLbl="node1" presStyleIdx="8" presStyleCnt="9" custLinFactNeighborX="47029" custLinFactNeighborY="5599">
        <dgm:presLayoutVars>
          <dgm:bulletEnabled val="1"/>
        </dgm:presLayoutVars>
      </dgm:prSet>
      <dgm:spPr/>
    </dgm:pt>
  </dgm:ptLst>
  <dgm:cxnLst>
    <dgm:cxn modelId="{2782B913-093C-4770-B9F3-3DD69B45BF95}" type="presOf" srcId="{A9F26480-8FC8-44CA-B10B-C4C7CDE76CBE}" destId="{BCD74FEF-6863-4617-B8EB-040E2F3B409E}" srcOrd="0" destOrd="0" presId="urn:microsoft.com/office/officeart/2016/7/layout/RepeatingBendingProcessNew"/>
    <dgm:cxn modelId="{B465AF32-DD1F-4686-9888-E05242DB780A}" type="presOf" srcId="{A07DFFC9-D6CF-48E7-B45E-803AFA865FB5}" destId="{C482ABC9-3DCA-483A-B0AB-F91034BF0D49}" srcOrd="0" destOrd="0" presId="urn:microsoft.com/office/officeart/2016/7/layout/RepeatingBendingProcessNew"/>
    <dgm:cxn modelId="{94E03536-FD92-4641-9B74-A87481828D24}" type="presOf" srcId="{20087B9C-090F-4B6C-B76B-A2CF732A839F}" destId="{6CB2D6ED-7E87-4040-BF54-39A06E6CE4E0}" srcOrd="1" destOrd="0" presId="urn:microsoft.com/office/officeart/2016/7/layout/RepeatingBendingProcessNew"/>
    <dgm:cxn modelId="{A07FFC3E-86C5-4D08-A082-98E867E48236}" type="presOf" srcId="{F2588977-B306-484C-A204-36F657E6E404}" destId="{F7C240A2-BEC2-4CCE-90FF-3D4348FC54FB}" srcOrd="0" destOrd="0" presId="urn:microsoft.com/office/officeart/2016/7/layout/RepeatingBendingProcessNew"/>
    <dgm:cxn modelId="{D4FC3D45-F7B8-4D5C-B2E7-78D5A2E9AB93}" type="presOf" srcId="{CA93C407-DA1C-430F-BE2F-61A218953E5F}" destId="{1BED51A0-0886-4ED6-99A9-B16E4A948DCA}" srcOrd="0" destOrd="0" presId="urn:microsoft.com/office/officeart/2016/7/layout/RepeatingBendingProcessNew"/>
    <dgm:cxn modelId="{E3287F45-B26E-4040-A2D9-4DABA51F14B8}" type="presOf" srcId="{CFE48F7A-DD0E-47F8-8162-BED506D9F04C}" destId="{65ACFFA1-8CDB-48D5-B9FA-66C92272F81E}" srcOrd="1" destOrd="0" presId="urn:microsoft.com/office/officeart/2016/7/layout/RepeatingBendingProcessNew"/>
    <dgm:cxn modelId="{41012D67-E451-4265-B9FF-274C6A6C4D28}" type="presOf" srcId="{5D0B10F7-CADB-46A8-94B0-62C9B8402EB9}" destId="{9062331E-BE4F-44FE-9F32-080FE4EA33A7}" srcOrd="0" destOrd="0" presId="urn:microsoft.com/office/officeart/2016/7/layout/RepeatingBendingProcessNew"/>
    <dgm:cxn modelId="{195F5F4C-C996-40C1-A527-13BCA637F11E}" type="presOf" srcId="{459EC1F8-F340-413F-8279-1C862216E9AE}" destId="{77E6382F-E620-47F6-AD63-4DCF8419D889}" srcOrd="0" destOrd="0" presId="urn:microsoft.com/office/officeart/2016/7/layout/RepeatingBendingProcessNew"/>
    <dgm:cxn modelId="{3577A96D-088B-4ACE-8DEE-AD4659C75853}" type="presOf" srcId="{12CA6298-B102-4A25-B55B-235199F163A6}" destId="{8D354161-D328-4090-B4B7-CD49F60ABDF5}" srcOrd="0" destOrd="0" presId="urn:microsoft.com/office/officeart/2016/7/layout/RepeatingBendingProcessNew"/>
    <dgm:cxn modelId="{6BD6244F-91E8-4BD9-9164-4091FD0CA28E}" type="presOf" srcId="{FF223DB5-5D1B-45D4-8943-253581D97012}" destId="{14E4269B-A71B-4A8E-87DE-B9014BCA82E8}" srcOrd="1" destOrd="0" presId="urn:microsoft.com/office/officeart/2016/7/layout/RepeatingBendingProcessNew"/>
    <dgm:cxn modelId="{F404DC4F-9D81-4076-904C-C7F404C47700}" type="presOf" srcId="{C5328F86-4F69-4FFD-87E3-165B78F9929B}" destId="{39AE9604-1B5A-4259-9738-F12739DDCC37}" srcOrd="0" destOrd="0" presId="urn:microsoft.com/office/officeart/2016/7/layout/RepeatingBendingProcessNew"/>
    <dgm:cxn modelId="{88893857-D5FC-465C-9124-12A5DE6EEB47}" type="presOf" srcId="{F2588977-B306-484C-A204-36F657E6E404}" destId="{C948766D-D9F8-4671-8CB2-8AEF3417FEAA}" srcOrd="1" destOrd="0" presId="urn:microsoft.com/office/officeart/2016/7/layout/RepeatingBendingProcessNew"/>
    <dgm:cxn modelId="{C7629057-75F8-4FD1-B1E4-6E922EE9F67A}" srcId="{A5086E6E-93BE-4616-88B2-F4D15D51F8B7}" destId="{FD2FCF78-A280-4C6C-97B3-E8303D63EEE6}" srcOrd="0" destOrd="0" parTransId="{6C12AAD9-3260-48E8-9496-16D21C270B23}" sibTransId="{F2588977-B306-484C-A204-36F657E6E404}"/>
    <dgm:cxn modelId="{12751C78-C8C5-430E-BB21-80DCD8E8962D}" type="presOf" srcId="{5FB51793-4522-42FA-BC7D-67340676E356}" destId="{B8B17131-02BC-48B8-BCBE-3AB11C4A1C68}" srcOrd="0" destOrd="0" presId="urn:microsoft.com/office/officeart/2016/7/layout/RepeatingBendingProcessNew"/>
    <dgm:cxn modelId="{B230B559-D0F2-4DDF-8A06-026796724F4A}" type="presOf" srcId="{0BBEF445-410C-49E5-9C7E-C5A57E4BEA61}" destId="{C1B5D813-83A0-4AC6-816D-5DC179376F92}" srcOrd="1" destOrd="0" presId="urn:microsoft.com/office/officeart/2016/7/layout/RepeatingBendingProcessNew"/>
    <dgm:cxn modelId="{806F637D-1FAC-4048-8C7B-6FF1E7FF307C}" srcId="{A5086E6E-93BE-4616-88B2-F4D15D51F8B7}" destId="{C5328F86-4F69-4FFD-87E3-165B78F9929B}" srcOrd="1" destOrd="0" parTransId="{A5C7533B-0EEA-40B0-9996-6070E3C4EDA8}" sibTransId="{0BBEF445-410C-49E5-9C7E-C5A57E4BEA61}"/>
    <dgm:cxn modelId="{6E2A147F-B073-4587-B2EF-12C7487997CA}" type="presOf" srcId="{20087B9C-090F-4B6C-B76B-A2CF732A839F}" destId="{C67D9A10-685D-4F6E-A960-B6DB67DC9654}" srcOrd="0" destOrd="0" presId="urn:microsoft.com/office/officeart/2016/7/layout/RepeatingBendingProcessNew"/>
    <dgm:cxn modelId="{85969F82-BB02-4A89-AE19-A99205FD746F}" type="presOf" srcId="{CFE48F7A-DD0E-47F8-8162-BED506D9F04C}" destId="{A12CA87D-5D9B-41F6-A0D3-C5EA0CCF8A89}" srcOrd="0" destOrd="0" presId="urn:microsoft.com/office/officeart/2016/7/layout/RepeatingBendingProcessNew"/>
    <dgm:cxn modelId="{B17C3A84-70CA-4D81-B5F8-6F3109A7DE0D}" srcId="{A5086E6E-93BE-4616-88B2-F4D15D51F8B7}" destId="{7442A7D6-C14F-455B-B5FC-F2E21F7888F4}" srcOrd="7" destOrd="0" parTransId="{AFDAECF9-7284-4E29-92D4-5C53F5059A6E}" sibTransId="{A9F26480-8FC8-44CA-B10B-C4C7CDE76CBE}"/>
    <dgm:cxn modelId="{E2F2CA84-C536-43FC-99E4-5D8CAD8D71A1}" srcId="{A5086E6E-93BE-4616-88B2-F4D15D51F8B7}" destId="{96D2D8EC-F313-4ACC-93F6-FA33FE70E487}" srcOrd="5" destOrd="0" parTransId="{9F52DDA3-4AC8-4ADE-A3E7-47363A4AEA81}" sibTransId="{459EC1F8-F340-413F-8279-1C862216E9AE}"/>
    <dgm:cxn modelId="{42CCF0A3-1E41-46FE-BC8E-606B6D6E870D}" type="presOf" srcId="{96D2D8EC-F313-4ACC-93F6-FA33FE70E487}" destId="{F461C72D-40C1-49AC-A8E9-565FDD0E796E}" srcOrd="0" destOrd="0" presId="urn:microsoft.com/office/officeart/2016/7/layout/RepeatingBendingProcessNew"/>
    <dgm:cxn modelId="{D10669AB-1EDF-4A23-9B5C-43A0CC549E2B}" srcId="{A5086E6E-93BE-4616-88B2-F4D15D51F8B7}" destId="{12CA6298-B102-4A25-B55B-235199F163A6}" srcOrd="6" destOrd="0" parTransId="{8EA739E8-4DAB-4E90-A314-B5FEF12E92CA}" sibTransId="{5D0B10F7-CADB-46A8-94B0-62C9B8402EB9}"/>
    <dgm:cxn modelId="{FFEDE7BA-B7DD-4314-9379-82C638D271CB}" type="presOf" srcId="{A9F26480-8FC8-44CA-B10B-C4C7CDE76CBE}" destId="{CF86158B-66A3-427A-9A77-827190FD23DC}" srcOrd="1" destOrd="0" presId="urn:microsoft.com/office/officeart/2016/7/layout/RepeatingBendingProcessNew"/>
    <dgm:cxn modelId="{60E085C3-101D-4021-B588-CB831F33F5E6}" type="presOf" srcId="{CE6A76BC-2ACF-4955-A1E3-3A8008155CF7}" destId="{49458229-1309-43AC-8E89-2D53D71660FE}" srcOrd="0" destOrd="0" presId="urn:microsoft.com/office/officeart/2016/7/layout/RepeatingBendingProcessNew"/>
    <dgm:cxn modelId="{C49158CA-0E45-457C-8065-DB39C59CA8D0}" type="presOf" srcId="{459EC1F8-F340-413F-8279-1C862216E9AE}" destId="{723D46D4-27CB-4EE2-93AC-AB8F69529CFB}" srcOrd="1" destOrd="0" presId="urn:microsoft.com/office/officeart/2016/7/layout/RepeatingBendingProcessNew"/>
    <dgm:cxn modelId="{7C3496CC-C7BC-439D-A275-9596AED13684}" type="presOf" srcId="{FF223DB5-5D1B-45D4-8943-253581D97012}" destId="{9754A928-F5F3-4B94-B7BB-A61781984D5A}" srcOrd="0" destOrd="0" presId="urn:microsoft.com/office/officeart/2016/7/layout/RepeatingBendingProcessNew"/>
    <dgm:cxn modelId="{DAD0A5CD-AEF3-492F-90B5-9757C36862CD}" type="presOf" srcId="{0BBEF445-410C-49E5-9C7E-C5A57E4BEA61}" destId="{040E166B-B144-4597-99A7-ADAC4DF28751}" srcOrd="0" destOrd="0" presId="urn:microsoft.com/office/officeart/2016/7/layout/RepeatingBendingProcessNew"/>
    <dgm:cxn modelId="{2266F8CF-3D8F-4B30-968A-A91518DFEF64}" srcId="{A5086E6E-93BE-4616-88B2-F4D15D51F8B7}" destId="{CA93C407-DA1C-430F-BE2F-61A218953E5F}" srcOrd="2" destOrd="0" parTransId="{26695DFD-95BF-4372-B3AC-CA8F4F9DD77C}" sibTransId="{CFE48F7A-DD0E-47F8-8162-BED506D9F04C}"/>
    <dgm:cxn modelId="{4626B8D5-2B95-4E28-9926-95C9E225DD82}" srcId="{A5086E6E-93BE-4616-88B2-F4D15D51F8B7}" destId="{CE6A76BC-2ACF-4955-A1E3-3A8008155CF7}" srcOrd="8" destOrd="0" parTransId="{62BDD36B-97AD-4612-B0E0-D5AD667BD169}" sibTransId="{1A66BA7B-2997-45AF-80D4-AD5B23DE458B}"/>
    <dgm:cxn modelId="{E83F00DA-EDE4-4D9B-B120-3CA1CC7A4BC3}" type="presOf" srcId="{5D0B10F7-CADB-46A8-94B0-62C9B8402EB9}" destId="{F9FE2EC6-CAA3-45D1-B98F-8D3CF03475C2}" srcOrd="1" destOrd="0" presId="urn:microsoft.com/office/officeart/2016/7/layout/RepeatingBendingProcessNew"/>
    <dgm:cxn modelId="{7BDF91DD-3027-48BF-86E2-297D4747D060}" type="presOf" srcId="{FD2FCF78-A280-4C6C-97B3-E8303D63EEE6}" destId="{51706F39-6DF3-4173-AFA4-D93039D8C1CD}" srcOrd="0" destOrd="0" presId="urn:microsoft.com/office/officeart/2016/7/layout/RepeatingBendingProcessNew"/>
    <dgm:cxn modelId="{268138DE-75DF-49CE-A464-5C54C83F0254}" type="presOf" srcId="{7442A7D6-C14F-455B-B5FC-F2E21F7888F4}" destId="{53AB733C-593F-47BB-B2D7-A72CF047C5B4}" srcOrd="0" destOrd="0" presId="urn:microsoft.com/office/officeart/2016/7/layout/RepeatingBendingProcessNew"/>
    <dgm:cxn modelId="{08A447E3-5A98-457C-BB00-2E99C7B1A305}" srcId="{A5086E6E-93BE-4616-88B2-F4D15D51F8B7}" destId="{A07DFFC9-D6CF-48E7-B45E-803AFA865FB5}" srcOrd="3" destOrd="0" parTransId="{6A602A95-A0CB-4A85-921A-69317E804EE5}" sibTransId="{20087B9C-090F-4B6C-B76B-A2CF732A839F}"/>
    <dgm:cxn modelId="{E3E932E6-E7FF-4122-85D6-0D6845AFCBB7}" srcId="{A5086E6E-93BE-4616-88B2-F4D15D51F8B7}" destId="{5FB51793-4522-42FA-BC7D-67340676E356}" srcOrd="4" destOrd="0" parTransId="{B8B6365B-33E4-4517-8AD6-CBBC346F0433}" sibTransId="{FF223DB5-5D1B-45D4-8943-253581D97012}"/>
    <dgm:cxn modelId="{917141E9-C33D-4DC6-A192-4B12D44B85E9}" type="presOf" srcId="{A5086E6E-93BE-4616-88B2-F4D15D51F8B7}" destId="{68337A75-7B80-4D45-A033-826DD957AC1E}" srcOrd="0" destOrd="0" presId="urn:microsoft.com/office/officeart/2016/7/layout/RepeatingBendingProcessNew"/>
    <dgm:cxn modelId="{FA2C885B-CBEC-4B30-89A4-8AF86BBFF899}" type="presParOf" srcId="{68337A75-7B80-4D45-A033-826DD957AC1E}" destId="{51706F39-6DF3-4173-AFA4-D93039D8C1CD}" srcOrd="0" destOrd="0" presId="urn:microsoft.com/office/officeart/2016/7/layout/RepeatingBendingProcessNew"/>
    <dgm:cxn modelId="{B582F20A-76B6-4FC3-98EA-62F98EE21E14}" type="presParOf" srcId="{68337A75-7B80-4D45-A033-826DD957AC1E}" destId="{F7C240A2-BEC2-4CCE-90FF-3D4348FC54FB}" srcOrd="1" destOrd="0" presId="urn:microsoft.com/office/officeart/2016/7/layout/RepeatingBendingProcessNew"/>
    <dgm:cxn modelId="{CDFB5A72-EE0C-42AA-8A1C-C623BEAD3614}" type="presParOf" srcId="{F7C240A2-BEC2-4CCE-90FF-3D4348FC54FB}" destId="{C948766D-D9F8-4671-8CB2-8AEF3417FEAA}" srcOrd="0" destOrd="0" presId="urn:microsoft.com/office/officeart/2016/7/layout/RepeatingBendingProcessNew"/>
    <dgm:cxn modelId="{AFB686B4-D0F2-4FB7-AC75-D1FF03CC0632}" type="presParOf" srcId="{68337A75-7B80-4D45-A033-826DD957AC1E}" destId="{39AE9604-1B5A-4259-9738-F12739DDCC37}" srcOrd="2" destOrd="0" presId="urn:microsoft.com/office/officeart/2016/7/layout/RepeatingBendingProcessNew"/>
    <dgm:cxn modelId="{656034D3-8F08-489A-AEA6-461C28491DC5}" type="presParOf" srcId="{68337A75-7B80-4D45-A033-826DD957AC1E}" destId="{040E166B-B144-4597-99A7-ADAC4DF28751}" srcOrd="3" destOrd="0" presId="urn:microsoft.com/office/officeart/2016/7/layout/RepeatingBendingProcessNew"/>
    <dgm:cxn modelId="{B6B77038-FE36-4E05-BAA9-DA1680289EC0}" type="presParOf" srcId="{040E166B-B144-4597-99A7-ADAC4DF28751}" destId="{C1B5D813-83A0-4AC6-816D-5DC179376F92}" srcOrd="0" destOrd="0" presId="urn:microsoft.com/office/officeart/2016/7/layout/RepeatingBendingProcessNew"/>
    <dgm:cxn modelId="{2CC279EA-7E5B-4B3E-9A6A-D1B8B57AFDA6}" type="presParOf" srcId="{68337A75-7B80-4D45-A033-826DD957AC1E}" destId="{1BED51A0-0886-4ED6-99A9-B16E4A948DCA}" srcOrd="4" destOrd="0" presId="urn:microsoft.com/office/officeart/2016/7/layout/RepeatingBendingProcessNew"/>
    <dgm:cxn modelId="{CEA70C10-33EC-4820-90B9-71527E12B57F}" type="presParOf" srcId="{68337A75-7B80-4D45-A033-826DD957AC1E}" destId="{A12CA87D-5D9B-41F6-A0D3-C5EA0CCF8A89}" srcOrd="5" destOrd="0" presId="urn:microsoft.com/office/officeart/2016/7/layout/RepeatingBendingProcessNew"/>
    <dgm:cxn modelId="{02C23123-F573-43E2-B682-28E249BC8707}" type="presParOf" srcId="{A12CA87D-5D9B-41F6-A0D3-C5EA0CCF8A89}" destId="{65ACFFA1-8CDB-48D5-B9FA-66C92272F81E}" srcOrd="0" destOrd="0" presId="urn:microsoft.com/office/officeart/2016/7/layout/RepeatingBendingProcessNew"/>
    <dgm:cxn modelId="{7E425EF5-3473-436A-90C7-BCA7E158D8B5}" type="presParOf" srcId="{68337A75-7B80-4D45-A033-826DD957AC1E}" destId="{C482ABC9-3DCA-483A-B0AB-F91034BF0D49}" srcOrd="6" destOrd="0" presId="urn:microsoft.com/office/officeart/2016/7/layout/RepeatingBendingProcessNew"/>
    <dgm:cxn modelId="{C976BCD7-6D00-4BF7-806A-EE4562F4208E}" type="presParOf" srcId="{68337A75-7B80-4D45-A033-826DD957AC1E}" destId="{C67D9A10-685D-4F6E-A960-B6DB67DC9654}" srcOrd="7" destOrd="0" presId="urn:microsoft.com/office/officeart/2016/7/layout/RepeatingBendingProcessNew"/>
    <dgm:cxn modelId="{91E7A80F-3A6E-486D-8A32-E71BC075D323}" type="presParOf" srcId="{C67D9A10-685D-4F6E-A960-B6DB67DC9654}" destId="{6CB2D6ED-7E87-4040-BF54-39A06E6CE4E0}" srcOrd="0" destOrd="0" presId="urn:microsoft.com/office/officeart/2016/7/layout/RepeatingBendingProcessNew"/>
    <dgm:cxn modelId="{4E8DFBD6-A722-44C7-BC1E-8FFD6E89DD19}" type="presParOf" srcId="{68337A75-7B80-4D45-A033-826DD957AC1E}" destId="{B8B17131-02BC-48B8-BCBE-3AB11C4A1C68}" srcOrd="8" destOrd="0" presId="urn:microsoft.com/office/officeart/2016/7/layout/RepeatingBendingProcessNew"/>
    <dgm:cxn modelId="{53326167-BDFF-4F1C-AA36-5E28BB42F787}" type="presParOf" srcId="{68337A75-7B80-4D45-A033-826DD957AC1E}" destId="{9754A928-F5F3-4B94-B7BB-A61781984D5A}" srcOrd="9" destOrd="0" presId="urn:microsoft.com/office/officeart/2016/7/layout/RepeatingBendingProcessNew"/>
    <dgm:cxn modelId="{0D5D4498-6CA4-4CDA-9DB7-80A6CA02A970}" type="presParOf" srcId="{9754A928-F5F3-4B94-B7BB-A61781984D5A}" destId="{14E4269B-A71B-4A8E-87DE-B9014BCA82E8}" srcOrd="0" destOrd="0" presId="urn:microsoft.com/office/officeart/2016/7/layout/RepeatingBendingProcessNew"/>
    <dgm:cxn modelId="{A0E71755-2C30-4C2D-BCE1-7376E7046DDD}" type="presParOf" srcId="{68337A75-7B80-4D45-A033-826DD957AC1E}" destId="{F461C72D-40C1-49AC-A8E9-565FDD0E796E}" srcOrd="10" destOrd="0" presId="urn:microsoft.com/office/officeart/2016/7/layout/RepeatingBendingProcessNew"/>
    <dgm:cxn modelId="{C2633D04-7AA2-4D3A-8556-CD4B722C2E5C}" type="presParOf" srcId="{68337A75-7B80-4D45-A033-826DD957AC1E}" destId="{77E6382F-E620-47F6-AD63-4DCF8419D889}" srcOrd="11" destOrd="0" presId="urn:microsoft.com/office/officeart/2016/7/layout/RepeatingBendingProcessNew"/>
    <dgm:cxn modelId="{0E2611FC-CA66-4F87-ACDD-8B1A0D64943E}" type="presParOf" srcId="{77E6382F-E620-47F6-AD63-4DCF8419D889}" destId="{723D46D4-27CB-4EE2-93AC-AB8F69529CFB}" srcOrd="0" destOrd="0" presId="urn:microsoft.com/office/officeart/2016/7/layout/RepeatingBendingProcessNew"/>
    <dgm:cxn modelId="{A94CF632-0687-4206-AEB0-5DFA422425DC}" type="presParOf" srcId="{68337A75-7B80-4D45-A033-826DD957AC1E}" destId="{8D354161-D328-4090-B4B7-CD49F60ABDF5}" srcOrd="12" destOrd="0" presId="urn:microsoft.com/office/officeart/2016/7/layout/RepeatingBendingProcessNew"/>
    <dgm:cxn modelId="{817256FF-9AC6-499E-A34E-888104DB98CE}" type="presParOf" srcId="{68337A75-7B80-4D45-A033-826DD957AC1E}" destId="{9062331E-BE4F-44FE-9F32-080FE4EA33A7}" srcOrd="13" destOrd="0" presId="urn:microsoft.com/office/officeart/2016/7/layout/RepeatingBendingProcessNew"/>
    <dgm:cxn modelId="{F46CE1CC-56C6-488A-97CD-834AF0DBEABB}" type="presParOf" srcId="{9062331E-BE4F-44FE-9F32-080FE4EA33A7}" destId="{F9FE2EC6-CAA3-45D1-B98F-8D3CF03475C2}" srcOrd="0" destOrd="0" presId="urn:microsoft.com/office/officeart/2016/7/layout/RepeatingBendingProcessNew"/>
    <dgm:cxn modelId="{28B7BA4F-7C68-4DFA-8DEB-CB928C780594}" type="presParOf" srcId="{68337A75-7B80-4D45-A033-826DD957AC1E}" destId="{53AB733C-593F-47BB-B2D7-A72CF047C5B4}" srcOrd="14" destOrd="0" presId="urn:microsoft.com/office/officeart/2016/7/layout/RepeatingBendingProcessNew"/>
    <dgm:cxn modelId="{F2E80CDC-7D00-495B-9890-7DA6373744CE}" type="presParOf" srcId="{68337A75-7B80-4D45-A033-826DD957AC1E}" destId="{BCD74FEF-6863-4617-B8EB-040E2F3B409E}" srcOrd="15" destOrd="0" presId="urn:microsoft.com/office/officeart/2016/7/layout/RepeatingBendingProcessNew"/>
    <dgm:cxn modelId="{E03E6958-CA2C-4A56-9928-915B3BD1F62C}" type="presParOf" srcId="{BCD74FEF-6863-4617-B8EB-040E2F3B409E}" destId="{CF86158B-66A3-427A-9A77-827190FD23DC}" srcOrd="0" destOrd="0" presId="urn:microsoft.com/office/officeart/2016/7/layout/RepeatingBendingProcessNew"/>
    <dgm:cxn modelId="{F854E175-2E7B-44CA-BD7B-46FB62B7C419}" type="presParOf" srcId="{68337A75-7B80-4D45-A033-826DD957AC1E}" destId="{49458229-1309-43AC-8E89-2D53D71660FE}"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5C61EF-8783-44CC-A08C-87FF68464586}"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164F67E3-3A5D-43F3-A846-D51B51FFC569}">
      <dgm:prSet/>
      <dgm:spPr/>
      <dgm:t>
        <a:bodyPr/>
        <a:lstStyle/>
        <a:p>
          <a:r>
            <a:rPr lang="en-US" dirty="0"/>
            <a:t>UK Building Regulations are complex, updated frequently, and exist in static PDFs </a:t>
          </a:r>
        </a:p>
      </dgm:t>
    </dgm:pt>
    <dgm:pt modelId="{EFE4D314-EF9A-42C3-9586-92E7E9987795}" type="parTrans" cxnId="{624FE879-B7F4-41F5-A641-7C3566066370}">
      <dgm:prSet/>
      <dgm:spPr/>
      <dgm:t>
        <a:bodyPr/>
        <a:lstStyle/>
        <a:p>
          <a:endParaRPr lang="en-US"/>
        </a:p>
      </dgm:t>
    </dgm:pt>
    <dgm:pt modelId="{4DFBB9D9-1F4C-41D3-B6EA-FC4B98A2C5B1}" type="sibTrans" cxnId="{624FE879-B7F4-41F5-A641-7C3566066370}">
      <dgm:prSet/>
      <dgm:spPr/>
      <dgm:t>
        <a:bodyPr/>
        <a:lstStyle/>
        <a:p>
          <a:endParaRPr lang="en-US"/>
        </a:p>
      </dgm:t>
    </dgm:pt>
    <dgm:pt modelId="{03B0C599-3577-4CCF-846D-600C75C241BA}">
      <dgm:prSet/>
      <dgm:spPr/>
      <dgm:t>
        <a:bodyPr/>
        <a:lstStyle/>
        <a:p>
          <a:pPr>
            <a:buFont typeface="Arial" panose="020B0604020202020204" pitchFamily="34" charset="0"/>
            <a:buChar char="•"/>
          </a:pPr>
          <a:r>
            <a:rPr lang="en-US" dirty="0"/>
            <a:t>Inspectors,  Contractors, surveyors, and planners face difficulties in accessing regulatory answers.</a:t>
          </a:r>
        </a:p>
      </dgm:t>
    </dgm:pt>
    <dgm:pt modelId="{BDB7D3B6-4171-46A8-B298-AA72909E5DAA}" type="parTrans" cxnId="{3E5DCB3B-FA15-4BE0-A255-CF20538E0AEA}">
      <dgm:prSet/>
      <dgm:spPr/>
      <dgm:t>
        <a:bodyPr/>
        <a:lstStyle/>
        <a:p>
          <a:endParaRPr lang="en-US"/>
        </a:p>
      </dgm:t>
    </dgm:pt>
    <dgm:pt modelId="{21A66E1F-4880-4F2E-BD3D-ABF35D6E4B9C}" type="sibTrans" cxnId="{3E5DCB3B-FA15-4BE0-A255-CF20538E0AEA}">
      <dgm:prSet/>
      <dgm:spPr/>
      <dgm:t>
        <a:bodyPr/>
        <a:lstStyle/>
        <a:p>
          <a:endParaRPr lang="en-US"/>
        </a:p>
      </dgm:t>
    </dgm:pt>
    <dgm:pt modelId="{0804CCCB-9831-4FFE-BB6E-656F8FFA1B3B}">
      <dgm:prSet/>
      <dgm:spPr/>
      <dgm:t>
        <a:bodyPr/>
        <a:lstStyle/>
        <a:p>
          <a:r>
            <a:rPr lang="en-US"/>
            <a:t>Need for an AI solution that makes these regulations searchable, understandable, and accurate.</a:t>
          </a:r>
        </a:p>
      </dgm:t>
    </dgm:pt>
    <dgm:pt modelId="{F0102980-476F-4194-BD76-BCF5AC35D7AA}" type="parTrans" cxnId="{915F916A-F91F-435F-8E6A-827751FD88E9}">
      <dgm:prSet/>
      <dgm:spPr/>
      <dgm:t>
        <a:bodyPr/>
        <a:lstStyle/>
        <a:p>
          <a:endParaRPr lang="en-US"/>
        </a:p>
      </dgm:t>
    </dgm:pt>
    <dgm:pt modelId="{D7445EE0-6EF2-44B6-8C1A-EFDA8B7A7635}" type="sibTrans" cxnId="{915F916A-F91F-435F-8E6A-827751FD88E9}">
      <dgm:prSet/>
      <dgm:spPr/>
      <dgm:t>
        <a:bodyPr/>
        <a:lstStyle/>
        <a:p>
          <a:endParaRPr lang="en-US"/>
        </a:p>
      </dgm:t>
    </dgm:pt>
    <dgm:pt modelId="{C2805C73-B05D-4977-B7D7-722D8083CDA5}" type="pres">
      <dgm:prSet presAssocID="{E55C61EF-8783-44CC-A08C-87FF68464586}" presName="linear" presStyleCnt="0">
        <dgm:presLayoutVars>
          <dgm:animLvl val="lvl"/>
          <dgm:resizeHandles val="exact"/>
        </dgm:presLayoutVars>
      </dgm:prSet>
      <dgm:spPr/>
    </dgm:pt>
    <dgm:pt modelId="{C18FB893-C510-4A02-8494-90CC89C7D70D}" type="pres">
      <dgm:prSet presAssocID="{164F67E3-3A5D-43F3-A846-D51B51FFC569}" presName="parentText" presStyleLbl="node1" presStyleIdx="0" presStyleCnt="3">
        <dgm:presLayoutVars>
          <dgm:chMax val="0"/>
          <dgm:bulletEnabled val="1"/>
        </dgm:presLayoutVars>
      </dgm:prSet>
      <dgm:spPr/>
    </dgm:pt>
    <dgm:pt modelId="{13079D97-9DDA-4181-8E38-1B58EEB42338}" type="pres">
      <dgm:prSet presAssocID="{4DFBB9D9-1F4C-41D3-B6EA-FC4B98A2C5B1}" presName="spacer" presStyleCnt="0"/>
      <dgm:spPr/>
    </dgm:pt>
    <dgm:pt modelId="{EC4478A0-4F4C-40C4-B1B9-06CEE513C297}" type="pres">
      <dgm:prSet presAssocID="{03B0C599-3577-4CCF-846D-600C75C241BA}" presName="parentText" presStyleLbl="node1" presStyleIdx="1" presStyleCnt="3" custScaleY="92317">
        <dgm:presLayoutVars>
          <dgm:chMax val="0"/>
          <dgm:bulletEnabled val="1"/>
        </dgm:presLayoutVars>
      </dgm:prSet>
      <dgm:spPr/>
    </dgm:pt>
    <dgm:pt modelId="{BABC521C-7A3C-4F19-A30F-601B6C42B79B}" type="pres">
      <dgm:prSet presAssocID="{21A66E1F-4880-4F2E-BD3D-ABF35D6E4B9C}" presName="spacer" presStyleCnt="0"/>
      <dgm:spPr/>
    </dgm:pt>
    <dgm:pt modelId="{5AF848D7-E6ED-41AA-8FF6-7B64A8175B31}" type="pres">
      <dgm:prSet presAssocID="{0804CCCB-9831-4FFE-BB6E-656F8FFA1B3B}" presName="parentText" presStyleLbl="node1" presStyleIdx="2" presStyleCnt="3">
        <dgm:presLayoutVars>
          <dgm:chMax val="0"/>
          <dgm:bulletEnabled val="1"/>
        </dgm:presLayoutVars>
      </dgm:prSet>
      <dgm:spPr/>
    </dgm:pt>
  </dgm:ptLst>
  <dgm:cxnLst>
    <dgm:cxn modelId="{231A701A-0484-4834-BE30-790EDE58E4C0}" type="presOf" srcId="{E55C61EF-8783-44CC-A08C-87FF68464586}" destId="{C2805C73-B05D-4977-B7D7-722D8083CDA5}" srcOrd="0" destOrd="0" presId="urn:microsoft.com/office/officeart/2005/8/layout/vList2"/>
    <dgm:cxn modelId="{3E5DCB3B-FA15-4BE0-A255-CF20538E0AEA}" srcId="{E55C61EF-8783-44CC-A08C-87FF68464586}" destId="{03B0C599-3577-4CCF-846D-600C75C241BA}" srcOrd="1" destOrd="0" parTransId="{BDB7D3B6-4171-46A8-B298-AA72909E5DAA}" sibTransId="{21A66E1F-4880-4F2E-BD3D-ABF35D6E4B9C}"/>
    <dgm:cxn modelId="{99B9AA65-AB08-45A6-A354-89063851E4D3}" type="presOf" srcId="{164F67E3-3A5D-43F3-A846-D51B51FFC569}" destId="{C18FB893-C510-4A02-8494-90CC89C7D70D}" srcOrd="0" destOrd="0" presId="urn:microsoft.com/office/officeart/2005/8/layout/vList2"/>
    <dgm:cxn modelId="{915F916A-F91F-435F-8E6A-827751FD88E9}" srcId="{E55C61EF-8783-44CC-A08C-87FF68464586}" destId="{0804CCCB-9831-4FFE-BB6E-656F8FFA1B3B}" srcOrd="2" destOrd="0" parTransId="{F0102980-476F-4194-BD76-BCF5AC35D7AA}" sibTransId="{D7445EE0-6EF2-44B6-8C1A-EFDA8B7A7635}"/>
    <dgm:cxn modelId="{624FE879-B7F4-41F5-A641-7C3566066370}" srcId="{E55C61EF-8783-44CC-A08C-87FF68464586}" destId="{164F67E3-3A5D-43F3-A846-D51B51FFC569}" srcOrd="0" destOrd="0" parTransId="{EFE4D314-EF9A-42C3-9586-92E7E9987795}" sibTransId="{4DFBB9D9-1F4C-41D3-B6EA-FC4B98A2C5B1}"/>
    <dgm:cxn modelId="{212848BE-90DC-4B68-AE26-B38EF71812B4}" type="presOf" srcId="{0804CCCB-9831-4FFE-BB6E-656F8FFA1B3B}" destId="{5AF848D7-E6ED-41AA-8FF6-7B64A8175B31}" srcOrd="0" destOrd="0" presId="urn:microsoft.com/office/officeart/2005/8/layout/vList2"/>
    <dgm:cxn modelId="{18248CF9-A3A8-4DB8-ABBD-F386C450B135}" type="presOf" srcId="{03B0C599-3577-4CCF-846D-600C75C241BA}" destId="{EC4478A0-4F4C-40C4-B1B9-06CEE513C297}" srcOrd="0" destOrd="0" presId="urn:microsoft.com/office/officeart/2005/8/layout/vList2"/>
    <dgm:cxn modelId="{ECE35E47-3B06-4232-9E33-41DC38D366D8}" type="presParOf" srcId="{C2805C73-B05D-4977-B7D7-722D8083CDA5}" destId="{C18FB893-C510-4A02-8494-90CC89C7D70D}" srcOrd="0" destOrd="0" presId="urn:microsoft.com/office/officeart/2005/8/layout/vList2"/>
    <dgm:cxn modelId="{CC788C43-F18B-47F6-AAC5-BCA20F645CC1}" type="presParOf" srcId="{C2805C73-B05D-4977-B7D7-722D8083CDA5}" destId="{13079D97-9DDA-4181-8E38-1B58EEB42338}" srcOrd="1" destOrd="0" presId="urn:microsoft.com/office/officeart/2005/8/layout/vList2"/>
    <dgm:cxn modelId="{CDB86AA0-1458-4DE6-B32D-6E506C420E39}" type="presParOf" srcId="{C2805C73-B05D-4977-B7D7-722D8083CDA5}" destId="{EC4478A0-4F4C-40C4-B1B9-06CEE513C297}" srcOrd="2" destOrd="0" presId="urn:microsoft.com/office/officeart/2005/8/layout/vList2"/>
    <dgm:cxn modelId="{DAC37A87-8EC4-49A1-9384-E97C3619CCFD}" type="presParOf" srcId="{C2805C73-B05D-4977-B7D7-722D8083CDA5}" destId="{BABC521C-7A3C-4F19-A30F-601B6C42B79B}" srcOrd="3" destOrd="0" presId="urn:microsoft.com/office/officeart/2005/8/layout/vList2"/>
    <dgm:cxn modelId="{BD8A63B3-0B0F-4C84-81B8-02EA5DCFD010}" type="presParOf" srcId="{C2805C73-B05D-4977-B7D7-722D8083CDA5}" destId="{5AF848D7-E6ED-41AA-8FF6-7B64A8175B31}"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192B72-29AC-41E9-8C4C-B1912F345FE4}"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81ECF4C4-FAD4-4236-AEDD-18D1B96206D9}">
      <dgm:prSet/>
      <dgm:spPr/>
      <dgm:t>
        <a:bodyPr/>
        <a:lstStyle/>
        <a:p>
          <a:pPr>
            <a:defRPr b="1"/>
          </a:pPr>
          <a:r>
            <a:rPr lang="en-US" b="1" dirty="0"/>
            <a:t>Retrieval-Augmented Generation (RAG) </a:t>
          </a:r>
          <a:r>
            <a:rPr lang="en-US" dirty="0"/>
            <a:t> </a:t>
          </a:r>
        </a:p>
      </dgm:t>
    </dgm:pt>
    <dgm:pt modelId="{BBAC2F96-CBC3-4637-A235-E4C499426BC8}" type="parTrans" cxnId="{6C50039D-A4D4-4083-8EB7-7AC10B2CBB43}">
      <dgm:prSet/>
      <dgm:spPr/>
      <dgm:t>
        <a:bodyPr/>
        <a:lstStyle/>
        <a:p>
          <a:endParaRPr lang="en-US"/>
        </a:p>
      </dgm:t>
    </dgm:pt>
    <dgm:pt modelId="{929DA569-936E-4F64-ADE1-1753A048666B}" type="sibTrans" cxnId="{6C50039D-A4D4-4083-8EB7-7AC10B2CBB43}">
      <dgm:prSet/>
      <dgm:spPr/>
      <dgm:t>
        <a:bodyPr/>
        <a:lstStyle/>
        <a:p>
          <a:endParaRPr lang="en-US"/>
        </a:p>
      </dgm:t>
    </dgm:pt>
    <dgm:pt modelId="{85B06490-05BB-4A8F-B869-72301D84E864}">
      <dgm:prSet/>
      <dgm:spPr/>
      <dgm:t>
        <a:bodyPr/>
        <a:lstStyle/>
        <a:p>
          <a:pPr>
            <a:defRPr b="1"/>
          </a:pPr>
          <a:r>
            <a:rPr lang="en-US" b="1" dirty="0"/>
            <a:t>Low-Rank Adaptation (LoRA)</a:t>
          </a:r>
          <a:endParaRPr lang="en-US" dirty="0"/>
        </a:p>
      </dgm:t>
    </dgm:pt>
    <dgm:pt modelId="{0F494E81-33B5-4FB7-A02A-C73D06534A69}" type="parTrans" cxnId="{E6796A0C-13DA-49E0-A017-5CF33F79E5FF}">
      <dgm:prSet/>
      <dgm:spPr/>
      <dgm:t>
        <a:bodyPr/>
        <a:lstStyle/>
        <a:p>
          <a:endParaRPr lang="en-US"/>
        </a:p>
      </dgm:t>
    </dgm:pt>
    <dgm:pt modelId="{A741B301-930C-4521-873D-317F227B3E1D}" type="sibTrans" cxnId="{E6796A0C-13DA-49E0-A017-5CF33F79E5FF}">
      <dgm:prSet/>
      <dgm:spPr/>
      <dgm:t>
        <a:bodyPr/>
        <a:lstStyle/>
        <a:p>
          <a:endParaRPr lang="en-US"/>
        </a:p>
      </dgm:t>
    </dgm:pt>
    <dgm:pt modelId="{E9EAF9CE-14D7-40D9-8D2F-6E7357499090}">
      <dgm:prSet/>
      <dgm:spPr/>
      <dgm:t>
        <a:bodyPr/>
        <a:lstStyle/>
        <a:p>
          <a:pPr>
            <a:buNone/>
          </a:pPr>
          <a:r>
            <a:rPr lang="en-US" dirty="0"/>
            <a:t>   A lightweight fine-tuning method that adds small trainable layers to large models, making them domain-specific with less compute and storage.</a:t>
          </a:r>
        </a:p>
      </dgm:t>
    </dgm:pt>
    <dgm:pt modelId="{DCB18CEF-3C82-4EE3-A75E-04C7D492A0AF}" type="parTrans" cxnId="{3452B1EC-48A7-45F8-B274-CB76A64C90A6}">
      <dgm:prSet/>
      <dgm:spPr/>
      <dgm:t>
        <a:bodyPr/>
        <a:lstStyle/>
        <a:p>
          <a:endParaRPr lang="en-US"/>
        </a:p>
      </dgm:t>
    </dgm:pt>
    <dgm:pt modelId="{7D4A4E6A-026F-42DD-8290-BA7E123DD87D}" type="sibTrans" cxnId="{3452B1EC-48A7-45F8-B274-CB76A64C90A6}">
      <dgm:prSet/>
      <dgm:spPr/>
      <dgm:t>
        <a:bodyPr/>
        <a:lstStyle/>
        <a:p>
          <a:endParaRPr lang="en-US"/>
        </a:p>
      </dgm:t>
    </dgm:pt>
    <dgm:pt modelId="{729435CC-6D72-40D5-8889-67E8870669F1}">
      <dgm:prSet/>
      <dgm:spPr/>
      <dgm:t>
        <a:bodyPr/>
        <a:lstStyle/>
        <a:p>
          <a:pPr>
            <a:defRPr b="1"/>
          </a:pPr>
          <a:r>
            <a:rPr lang="en-US" b="1"/>
            <a:t>Quantization</a:t>
          </a:r>
          <a:endParaRPr lang="en-US"/>
        </a:p>
      </dgm:t>
    </dgm:pt>
    <dgm:pt modelId="{1A9DD608-C163-4A05-A11B-A151BAD82290}" type="parTrans" cxnId="{A1540467-79E3-4B75-89E7-3FAA4C955813}">
      <dgm:prSet/>
      <dgm:spPr/>
      <dgm:t>
        <a:bodyPr/>
        <a:lstStyle/>
        <a:p>
          <a:endParaRPr lang="en-US"/>
        </a:p>
      </dgm:t>
    </dgm:pt>
    <dgm:pt modelId="{24B90BE3-6B06-4771-A5B6-14C86B8A2BFF}" type="sibTrans" cxnId="{A1540467-79E3-4B75-89E7-3FAA4C955813}">
      <dgm:prSet/>
      <dgm:spPr/>
      <dgm:t>
        <a:bodyPr/>
        <a:lstStyle/>
        <a:p>
          <a:endParaRPr lang="en-US"/>
        </a:p>
      </dgm:t>
    </dgm:pt>
    <dgm:pt modelId="{A025748F-A6A6-4F52-999A-EE3140DB33AD}">
      <dgm:prSet/>
      <dgm:spPr/>
      <dgm:t>
        <a:bodyPr/>
        <a:lstStyle/>
        <a:p>
          <a:pPr>
            <a:buNone/>
          </a:pPr>
          <a:r>
            <a:rPr lang="en-US" dirty="0"/>
            <a:t>   Reduces model size and speeds up inference by lowering weight precision (e.g., 32-bit → 8-bit), enabling deployment on resource-limited systems.</a:t>
          </a:r>
        </a:p>
      </dgm:t>
    </dgm:pt>
    <dgm:pt modelId="{D5E22AB6-2516-4C0F-B9A0-96B4C25B9552}" type="parTrans" cxnId="{4D9D4EBA-2E3B-4A49-93F1-3C562830274E}">
      <dgm:prSet/>
      <dgm:spPr/>
      <dgm:t>
        <a:bodyPr/>
        <a:lstStyle/>
        <a:p>
          <a:endParaRPr lang="en-US"/>
        </a:p>
      </dgm:t>
    </dgm:pt>
    <dgm:pt modelId="{5F6AB31D-33F2-4BE7-863C-0230C16C385D}" type="sibTrans" cxnId="{4D9D4EBA-2E3B-4A49-93F1-3C562830274E}">
      <dgm:prSet/>
      <dgm:spPr/>
      <dgm:t>
        <a:bodyPr/>
        <a:lstStyle/>
        <a:p>
          <a:endParaRPr lang="en-US"/>
        </a:p>
      </dgm:t>
    </dgm:pt>
    <dgm:pt modelId="{08F76EE3-3994-47DD-AAC2-07C641C706F9}">
      <dgm:prSet/>
      <dgm:spPr/>
      <dgm:t>
        <a:bodyPr/>
        <a:lstStyle/>
        <a:p>
          <a:pPr>
            <a:buNone/>
          </a:pPr>
          <a:r>
            <a:rPr lang="en-US" dirty="0"/>
            <a:t>    Enhances LLM outputs by retrieving relevant text (e.g., UK Building Regulations) before generating a response, improving accuracy and grounding.</a:t>
          </a:r>
        </a:p>
      </dgm:t>
    </dgm:pt>
    <dgm:pt modelId="{0D73112B-314F-4DCD-AE8A-F920DD12ABFF}" type="sibTrans" cxnId="{CD4D92E2-F81B-4BE7-B984-68F6D4124909}">
      <dgm:prSet/>
      <dgm:spPr/>
      <dgm:t>
        <a:bodyPr/>
        <a:lstStyle/>
        <a:p>
          <a:endParaRPr lang="en-US"/>
        </a:p>
      </dgm:t>
    </dgm:pt>
    <dgm:pt modelId="{8BC99CF9-2CEC-48EA-BFCB-44C637A6EA80}" type="parTrans" cxnId="{CD4D92E2-F81B-4BE7-B984-68F6D4124909}">
      <dgm:prSet/>
      <dgm:spPr/>
      <dgm:t>
        <a:bodyPr/>
        <a:lstStyle/>
        <a:p>
          <a:endParaRPr lang="en-US"/>
        </a:p>
      </dgm:t>
    </dgm:pt>
    <dgm:pt modelId="{C576D05A-AE79-4D2A-876B-8497868967D3}" type="pres">
      <dgm:prSet presAssocID="{65192B72-29AC-41E9-8C4C-B1912F345FE4}" presName="Name0" presStyleCnt="0">
        <dgm:presLayoutVars>
          <dgm:dir/>
          <dgm:animLvl val="lvl"/>
          <dgm:resizeHandles val="exact"/>
        </dgm:presLayoutVars>
      </dgm:prSet>
      <dgm:spPr/>
    </dgm:pt>
    <dgm:pt modelId="{BC691773-20D4-46DC-A97A-8CEBF0E2C517}" type="pres">
      <dgm:prSet presAssocID="{81ECF4C4-FAD4-4236-AEDD-18D1B96206D9}" presName="linNode" presStyleCnt="0"/>
      <dgm:spPr/>
    </dgm:pt>
    <dgm:pt modelId="{8300AC13-4F2A-4713-B299-F928A175E555}" type="pres">
      <dgm:prSet presAssocID="{81ECF4C4-FAD4-4236-AEDD-18D1B96206D9}" presName="parentText" presStyleLbl="node1" presStyleIdx="0" presStyleCnt="3">
        <dgm:presLayoutVars>
          <dgm:chMax val="1"/>
          <dgm:bulletEnabled val="1"/>
        </dgm:presLayoutVars>
      </dgm:prSet>
      <dgm:spPr/>
    </dgm:pt>
    <dgm:pt modelId="{5054CDBF-80EC-49C2-B647-6CA3509B83A9}" type="pres">
      <dgm:prSet presAssocID="{81ECF4C4-FAD4-4236-AEDD-18D1B96206D9}" presName="descendantText" presStyleLbl="alignAccFollowNode1" presStyleIdx="0" presStyleCnt="3">
        <dgm:presLayoutVars>
          <dgm:bulletEnabled val="1"/>
        </dgm:presLayoutVars>
      </dgm:prSet>
      <dgm:spPr/>
    </dgm:pt>
    <dgm:pt modelId="{C5F5802F-070C-40BE-84CD-7BC92A915891}" type="pres">
      <dgm:prSet presAssocID="{929DA569-936E-4F64-ADE1-1753A048666B}" presName="sp" presStyleCnt="0"/>
      <dgm:spPr/>
    </dgm:pt>
    <dgm:pt modelId="{6A150A9E-96FA-421C-A68C-A8C1284FD2F0}" type="pres">
      <dgm:prSet presAssocID="{85B06490-05BB-4A8F-B869-72301D84E864}" presName="linNode" presStyleCnt="0"/>
      <dgm:spPr/>
    </dgm:pt>
    <dgm:pt modelId="{3FF27E9D-EEAB-41F3-9123-17FB6549D7B7}" type="pres">
      <dgm:prSet presAssocID="{85B06490-05BB-4A8F-B869-72301D84E864}" presName="parentText" presStyleLbl="node1" presStyleIdx="1" presStyleCnt="3">
        <dgm:presLayoutVars>
          <dgm:chMax val="1"/>
          <dgm:bulletEnabled val="1"/>
        </dgm:presLayoutVars>
      </dgm:prSet>
      <dgm:spPr/>
    </dgm:pt>
    <dgm:pt modelId="{A5F7F3AC-0793-456D-B1CB-E4926CADE3D7}" type="pres">
      <dgm:prSet presAssocID="{85B06490-05BB-4A8F-B869-72301D84E864}" presName="descendantText" presStyleLbl="alignAccFollowNode1" presStyleIdx="1" presStyleCnt="3">
        <dgm:presLayoutVars>
          <dgm:bulletEnabled val="1"/>
        </dgm:presLayoutVars>
      </dgm:prSet>
      <dgm:spPr/>
    </dgm:pt>
    <dgm:pt modelId="{20349059-F71D-41B3-8BC8-034828061DEF}" type="pres">
      <dgm:prSet presAssocID="{A741B301-930C-4521-873D-317F227B3E1D}" presName="sp" presStyleCnt="0"/>
      <dgm:spPr/>
    </dgm:pt>
    <dgm:pt modelId="{94CD0223-7A9B-4135-93BB-4C24BD747F2A}" type="pres">
      <dgm:prSet presAssocID="{729435CC-6D72-40D5-8889-67E8870669F1}" presName="linNode" presStyleCnt="0"/>
      <dgm:spPr/>
    </dgm:pt>
    <dgm:pt modelId="{8E01C815-63A6-4F82-BF2A-DC138C76DDDD}" type="pres">
      <dgm:prSet presAssocID="{729435CC-6D72-40D5-8889-67E8870669F1}" presName="parentText" presStyleLbl="node1" presStyleIdx="2" presStyleCnt="3">
        <dgm:presLayoutVars>
          <dgm:chMax val="1"/>
          <dgm:bulletEnabled val="1"/>
        </dgm:presLayoutVars>
      </dgm:prSet>
      <dgm:spPr/>
    </dgm:pt>
    <dgm:pt modelId="{E3CD0280-355B-444A-A638-91465CC9B27E}" type="pres">
      <dgm:prSet presAssocID="{729435CC-6D72-40D5-8889-67E8870669F1}" presName="descendantText" presStyleLbl="alignAccFollowNode1" presStyleIdx="2" presStyleCnt="3">
        <dgm:presLayoutVars>
          <dgm:bulletEnabled val="1"/>
        </dgm:presLayoutVars>
      </dgm:prSet>
      <dgm:spPr/>
    </dgm:pt>
  </dgm:ptLst>
  <dgm:cxnLst>
    <dgm:cxn modelId="{A5974301-AB78-4E13-BC15-6B472FB5DF3E}" type="presOf" srcId="{08F76EE3-3994-47DD-AAC2-07C641C706F9}" destId="{5054CDBF-80EC-49C2-B647-6CA3509B83A9}" srcOrd="0" destOrd="0" presId="urn:microsoft.com/office/officeart/2005/8/layout/vList5"/>
    <dgm:cxn modelId="{74B8E603-AEB3-4541-B294-C5372A491F6E}" type="presOf" srcId="{A025748F-A6A6-4F52-999A-EE3140DB33AD}" destId="{E3CD0280-355B-444A-A638-91465CC9B27E}" srcOrd="0" destOrd="0" presId="urn:microsoft.com/office/officeart/2005/8/layout/vList5"/>
    <dgm:cxn modelId="{E6796A0C-13DA-49E0-A017-5CF33F79E5FF}" srcId="{65192B72-29AC-41E9-8C4C-B1912F345FE4}" destId="{85B06490-05BB-4A8F-B869-72301D84E864}" srcOrd="1" destOrd="0" parTransId="{0F494E81-33B5-4FB7-A02A-C73D06534A69}" sibTransId="{A741B301-930C-4521-873D-317F227B3E1D}"/>
    <dgm:cxn modelId="{A1540467-79E3-4B75-89E7-3FAA4C955813}" srcId="{65192B72-29AC-41E9-8C4C-B1912F345FE4}" destId="{729435CC-6D72-40D5-8889-67E8870669F1}" srcOrd="2" destOrd="0" parTransId="{1A9DD608-C163-4A05-A11B-A151BAD82290}" sibTransId="{24B90BE3-6B06-4771-A5B6-14C86B8A2BFF}"/>
    <dgm:cxn modelId="{6C50039D-A4D4-4083-8EB7-7AC10B2CBB43}" srcId="{65192B72-29AC-41E9-8C4C-B1912F345FE4}" destId="{81ECF4C4-FAD4-4236-AEDD-18D1B96206D9}" srcOrd="0" destOrd="0" parTransId="{BBAC2F96-CBC3-4637-A235-E4C499426BC8}" sibTransId="{929DA569-936E-4F64-ADE1-1753A048666B}"/>
    <dgm:cxn modelId="{0A37789E-3B07-4A18-8D69-F4A3D8E830BF}" type="presOf" srcId="{81ECF4C4-FAD4-4236-AEDD-18D1B96206D9}" destId="{8300AC13-4F2A-4713-B299-F928A175E555}" srcOrd="0" destOrd="0" presId="urn:microsoft.com/office/officeart/2005/8/layout/vList5"/>
    <dgm:cxn modelId="{8B4975B5-87D3-4F34-A3F0-AED8F6D20494}" type="presOf" srcId="{85B06490-05BB-4A8F-B869-72301D84E864}" destId="{3FF27E9D-EEAB-41F3-9123-17FB6549D7B7}" srcOrd="0" destOrd="0" presId="urn:microsoft.com/office/officeart/2005/8/layout/vList5"/>
    <dgm:cxn modelId="{4D9D4EBA-2E3B-4A49-93F1-3C562830274E}" srcId="{729435CC-6D72-40D5-8889-67E8870669F1}" destId="{A025748F-A6A6-4F52-999A-EE3140DB33AD}" srcOrd="0" destOrd="0" parTransId="{D5E22AB6-2516-4C0F-B9A0-96B4C25B9552}" sibTransId="{5F6AB31D-33F2-4BE7-863C-0230C16C385D}"/>
    <dgm:cxn modelId="{058D66DC-FD42-450D-9B30-BF60D92C273F}" type="presOf" srcId="{E9EAF9CE-14D7-40D9-8D2F-6E7357499090}" destId="{A5F7F3AC-0793-456D-B1CB-E4926CADE3D7}" srcOrd="0" destOrd="0" presId="urn:microsoft.com/office/officeart/2005/8/layout/vList5"/>
    <dgm:cxn modelId="{CD4D92E2-F81B-4BE7-B984-68F6D4124909}" srcId="{81ECF4C4-FAD4-4236-AEDD-18D1B96206D9}" destId="{08F76EE3-3994-47DD-AAC2-07C641C706F9}" srcOrd="0" destOrd="0" parTransId="{8BC99CF9-2CEC-48EA-BFCB-44C637A6EA80}" sibTransId="{0D73112B-314F-4DCD-AE8A-F920DD12ABFF}"/>
    <dgm:cxn modelId="{3452B1EC-48A7-45F8-B274-CB76A64C90A6}" srcId="{85B06490-05BB-4A8F-B869-72301D84E864}" destId="{E9EAF9CE-14D7-40D9-8D2F-6E7357499090}" srcOrd="0" destOrd="0" parTransId="{DCB18CEF-3C82-4EE3-A75E-04C7D492A0AF}" sibTransId="{7D4A4E6A-026F-42DD-8290-BA7E123DD87D}"/>
    <dgm:cxn modelId="{111E8AF2-2314-44E8-A936-BF0343CBF833}" type="presOf" srcId="{65192B72-29AC-41E9-8C4C-B1912F345FE4}" destId="{C576D05A-AE79-4D2A-876B-8497868967D3}" srcOrd="0" destOrd="0" presId="urn:microsoft.com/office/officeart/2005/8/layout/vList5"/>
    <dgm:cxn modelId="{FE54DEF5-407A-4263-B365-D4025D56B659}" type="presOf" srcId="{729435CC-6D72-40D5-8889-67E8870669F1}" destId="{8E01C815-63A6-4F82-BF2A-DC138C76DDDD}" srcOrd="0" destOrd="0" presId="urn:microsoft.com/office/officeart/2005/8/layout/vList5"/>
    <dgm:cxn modelId="{30FB86EF-8C26-4E8B-9634-6D42D94A372C}" type="presParOf" srcId="{C576D05A-AE79-4D2A-876B-8497868967D3}" destId="{BC691773-20D4-46DC-A97A-8CEBF0E2C517}" srcOrd="0" destOrd="0" presId="urn:microsoft.com/office/officeart/2005/8/layout/vList5"/>
    <dgm:cxn modelId="{9BEF9439-933E-400B-8668-5F46DE1BA3B2}" type="presParOf" srcId="{BC691773-20D4-46DC-A97A-8CEBF0E2C517}" destId="{8300AC13-4F2A-4713-B299-F928A175E555}" srcOrd="0" destOrd="0" presId="urn:microsoft.com/office/officeart/2005/8/layout/vList5"/>
    <dgm:cxn modelId="{3ED9093D-FC9F-4702-919F-8AF38881031A}" type="presParOf" srcId="{BC691773-20D4-46DC-A97A-8CEBF0E2C517}" destId="{5054CDBF-80EC-49C2-B647-6CA3509B83A9}" srcOrd="1" destOrd="0" presId="urn:microsoft.com/office/officeart/2005/8/layout/vList5"/>
    <dgm:cxn modelId="{16188D11-B4F7-40AE-A2ED-2182E0C06A61}" type="presParOf" srcId="{C576D05A-AE79-4D2A-876B-8497868967D3}" destId="{C5F5802F-070C-40BE-84CD-7BC92A915891}" srcOrd="1" destOrd="0" presId="urn:microsoft.com/office/officeart/2005/8/layout/vList5"/>
    <dgm:cxn modelId="{3F9E11D1-5A4F-4E48-87E1-7930F3C0C8A7}" type="presParOf" srcId="{C576D05A-AE79-4D2A-876B-8497868967D3}" destId="{6A150A9E-96FA-421C-A68C-A8C1284FD2F0}" srcOrd="2" destOrd="0" presId="urn:microsoft.com/office/officeart/2005/8/layout/vList5"/>
    <dgm:cxn modelId="{09021267-5D07-494F-8D85-F6A6F13E874A}" type="presParOf" srcId="{6A150A9E-96FA-421C-A68C-A8C1284FD2F0}" destId="{3FF27E9D-EEAB-41F3-9123-17FB6549D7B7}" srcOrd="0" destOrd="0" presId="urn:microsoft.com/office/officeart/2005/8/layout/vList5"/>
    <dgm:cxn modelId="{89F36524-D8C1-4025-BCDC-2CA807500716}" type="presParOf" srcId="{6A150A9E-96FA-421C-A68C-A8C1284FD2F0}" destId="{A5F7F3AC-0793-456D-B1CB-E4926CADE3D7}" srcOrd="1" destOrd="0" presId="urn:microsoft.com/office/officeart/2005/8/layout/vList5"/>
    <dgm:cxn modelId="{2F7FE023-457E-4019-979D-06A7BD7D8411}" type="presParOf" srcId="{C576D05A-AE79-4D2A-876B-8497868967D3}" destId="{20349059-F71D-41B3-8BC8-034828061DEF}" srcOrd="3" destOrd="0" presId="urn:microsoft.com/office/officeart/2005/8/layout/vList5"/>
    <dgm:cxn modelId="{4B6BA2BD-DDE1-4692-A83F-8FA424B5FF2B}" type="presParOf" srcId="{C576D05A-AE79-4D2A-876B-8497868967D3}" destId="{94CD0223-7A9B-4135-93BB-4C24BD747F2A}" srcOrd="4" destOrd="0" presId="urn:microsoft.com/office/officeart/2005/8/layout/vList5"/>
    <dgm:cxn modelId="{5CDB37CF-33BF-447F-A495-8FB3E53E03D4}" type="presParOf" srcId="{94CD0223-7A9B-4135-93BB-4C24BD747F2A}" destId="{8E01C815-63A6-4F82-BF2A-DC138C76DDDD}" srcOrd="0" destOrd="0" presId="urn:microsoft.com/office/officeart/2005/8/layout/vList5"/>
    <dgm:cxn modelId="{FAC4949A-B0AD-4512-BFE9-FD5057972320}" type="presParOf" srcId="{94CD0223-7A9B-4135-93BB-4C24BD747F2A}" destId="{E3CD0280-355B-444A-A638-91465CC9B27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192B72-29AC-41E9-8C4C-B1912F345FE4}"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US"/>
        </a:p>
      </dgm:t>
    </dgm:pt>
    <dgm:pt modelId="{81ECF4C4-FAD4-4236-AEDD-18D1B96206D9}">
      <dgm:prSet custT="1"/>
      <dgm:spPr/>
      <dgm:t>
        <a:bodyPr/>
        <a:lstStyle/>
        <a:p>
          <a:r>
            <a:rPr lang="en-US" sz="2400" b="1" dirty="0"/>
            <a:t>Llama 3.3-70B</a:t>
          </a:r>
        </a:p>
      </dgm:t>
    </dgm:pt>
    <dgm:pt modelId="{BBAC2F96-CBC3-4637-A235-E4C499426BC8}" type="parTrans" cxnId="{6C50039D-A4D4-4083-8EB7-7AC10B2CBB43}">
      <dgm:prSet/>
      <dgm:spPr/>
      <dgm:t>
        <a:bodyPr/>
        <a:lstStyle/>
        <a:p>
          <a:endParaRPr lang="en-US"/>
        </a:p>
      </dgm:t>
    </dgm:pt>
    <dgm:pt modelId="{929DA569-936E-4F64-ADE1-1753A048666B}" type="sibTrans" cxnId="{6C50039D-A4D4-4083-8EB7-7AC10B2CBB43}">
      <dgm:prSet/>
      <dgm:spPr/>
      <dgm:t>
        <a:bodyPr/>
        <a:lstStyle/>
        <a:p>
          <a:endParaRPr lang="en-US"/>
        </a:p>
      </dgm:t>
    </dgm:pt>
    <dgm:pt modelId="{08F76EE3-3994-47DD-AAC2-07C641C706F9}">
      <dgm:prSet/>
      <dgm:spPr/>
      <dgm:t>
        <a:bodyPr/>
        <a:lstStyle/>
        <a:p>
          <a:r>
            <a:rPr lang="en-US" b="0" dirty="0"/>
            <a:t>Superior reasoning capabilities</a:t>
          </a:r>
        </a:p>
      </dgm:t>
    </dgm:pt>
    <dgm:pt modelId="{8BC99CF9-2CEC-48EA-BFCB-44C637A6EA80}" type="parTrans" cxnId="{CD4D92E2-F81B-4BE7-B984-68F6D4124909}">
      <dgm:prSet/>
      <dgm:spPr/>
      <dgm:t>
        <a:bodyPr/>
        <a:lstStyle/>
        <a:p>
          <a:endParaRPr lang="en-US"/>
        </a:p>
      </dgm:t>
    </dgm:pt>
    <dgm:pt modelId="{0D73112B-314F-4DCD-AE8A-F920DD12ABFF}" type="sibTrans" cxnId="{CD4D92E2-F81B-4BE7-B984-68F6D4124909}">
      <dgm:prSet/>
      <dgm:spPr/>
      <dgm:t>
        <a:bodyPr/>
        <a:lstStyle/>
        <a:p>
          <a:endParaRPr lang="en-US"/>
        </a:p>
      </dgm:t>
    </dgm:pt>
    <dgm:pt modelId="{822D7DCF-5351-4FE5-A27D-5C70CCD3A2D4}">
      <dgm:prSet/>
      <dgm:spPr/>
      <dgm:t>
        <a:bodyPr/>
        <a:lstStyle/>
        <a:p>
          <a:r>
            <a:rPr lang="en-US" b="0" dirty="0"/>
            <a:t>Higher accuracy</a:t>
          </a:r>
        </a:p>
      </dgm:t>
    </dgm:pt>
    <dgm:pt modelId="{0F5763FE-615F-4DBE-AA4C-DB4ED8B6D4F5}" type="parTrans" cxnId="{0B610D1A-FF65-4896-8EF8-BC2EB9FA7755}">
      <dgm:prSet/>
      <dgm:spPr/>
      <dgm:t>
        <a:bodyPr/>
        <a:lstStyle/>
        <a:p>
          <a:endParaRPr lang="en-US"/>
        </a:p>
      </dgm:t>
    </dgm:pt>
    <dgm:pt modelId="{2DDBE642-FAF8-49AA-9150-9F2BF69DEBC8}" type="sibTrans" cxnId="{0B610D1A-FF65-4896-8EF8-BC2EB9FA7755}">
      <dgm:prSet/>
      <dgm:spPr/>
      <dgm:t>
        <a:bodyPr/>
        <a:lstStyle/>
        <a:p>
          <a:endParaRPr lang="en-US"/>
        </a:p>
      </dgm:t>
    </dgm:pt>
    <dgm:pt modelId="{85B06490-05BB-4A8F-B869-72301D84E864}">
      <dgm:prSet custT="1"/>
      <dgm:spPr/>
      <dgm:t>
        <a:bodyPr/>
        <a:lstStyle/>
        <a:p>
          <a:r>
            <a:rPr lang="en-US" sz="2400" b="1" dirty="0"/>
            <a:t>Llama 3.1-8B</a:t>
          </a:r>
        </a:p>
      </dgm:t>
    </dgm:pt>
    <dgm:pt modelId="{0F494E81-33B5-4FB7-A02A-C73D06534A69}" type="parTrans" cxnId="{E6796A0C-13DA-49E0-A017-5CF33F79E5FF}">
      <dgm:prSet/>
      <dgm:spPr/>
      <dgm:t>
        <a:bodyPr/>
        <a:lstStyle/>
        <a:p>
          <a:endParaRPr lang="en-US"/>
        </a:p>
      </dgm:t>
    </dgm:pt>
    <dgm:pt modelId="{A741B301-930C-4521-873D-317F227B3E1D}" type="sibTrans" cxnId="{E6796A0C-13DA-49E0-A017-5CF33F79E5FF}">
      <dgm:prSet/>
      <dgm:spPr/>
      <dgm:t>
        <a:bodyPr/>
        <a:lstStyle/>
        <a:p>
          <a:endParaRPr lang="en-US"/>
        </a:p>
      </dgm:t>
    </dgm:pt>
    <dgm:pt modelId="{E9EAF9CE-14D7-40D9-8D2F-6E7357499090}">
      <dgm:prSet/>
      <dgm:spPr/>
      <dgm:t>
        <a:bodyPr/>
        <a:lstStyle/>
        <a:p>
          <a:r>
            <a:rPr lang="en-US" b="0" dirty="0"/>
            <a:t>Speed advantage</a:t>
          </a:r>
        </a:p>
      </dgm:t>
    </dgm:pt>
    <dgm:pt modelId="{DCB18CEF-3C82-4EE3-A75E-04C7D492A0AF}" type="parTrans" cxnId="{3452B1EC-48A7-45F8-B274-CB76A64C90A6}">
      <dgm:prSet/>
      <dgm:spPr/>
      <dgm:t>
        <a:bodyPr/>
        <a:lstStyle/>
        <a:p>
          <a:endParaRPr lang="en-US"/>
        </a:p>
      </dgm:t>
    </dgm:pt>
    <dgm:pt modelId="{7D4A4E6A-026F-42DD-8290-BA7E123DD87D}" type="sibTrans" cxnId="{3452B1EC-48A7-45F8-B274-CB76A64C90A6}">
      <dgm:prSet/>
      <dgm:spPr/>
      <dgm:t>
        <a:bodyPr/>
        <a:lstStyle/>
        <a:p>
          <a:endParaRPr lang="en-US"/>
        </a:p>
      </dgm:t>
    </dgm:pt>
    <dgm:pt modelId="{FE0ADF62-3C3A-45F4-BC91-39188571BCEC}">
      <dgm:prSet/>
      <dgm:spPr/>
      <dgm:t>
        <a:bodyPr/>
        <a:lstStyle/>
        <a:p>
          <a:r>
            <a:rPr lang="en-US" b="0" dirty="0"/>
            <a:t>Cost effectiveness</a:t>
          </a:r>
        </a:p>
      </dgm:t>
    </dgm:pt>
    <dgm:pt modelId="{C7C2015C-10B0-41D4-BC95-3E8C01869500}" type="parTrans" cxnId="{F7E43A03-431A-42E8-82F1-A648CD2EF4DB}">
      <dgm:prSet/>
      <dgm:spPr/>
      <dgm:t>
        <a:bodyPr/>
        <a:lstStyle/>
        <a:p>
          <a:endParaRPr lang="en-US"/>
        </a:p>
      </dgm:t>
    </dgm:pt>
    <dgm:pt modelId="{F328CA89-AB83-4497-9072-9E5D8E1B627B}" type="sibTrans" cxnId="{F7E43A03-431A-42E8-82F1-A648CD2EF4DB}">
      <dgm:prSet/>
      <dgm:spPr/>
      <dgm:t>
        <a:bodyPr/>
        <a:lstStyle/>
        <a:p>
          <a:endParaRPr lang="en-US"/>
        </a:p>
      </dgm:t>
    </dgm:pt>
    <dgm:pt modelId="{E104B1A4-CC2F-470D-AAE2-16D4AFB68713}">
      <dgm:prSet custT="1"/>
      <dgm:spPr/>
      <dgm:t>
        <a:bodyPr/>
        <a:lstStyle/>
        <a:p>
          <a:r>
            <a:rPr lang="en-US" sz="2400" b="1" dirty="0"/>
            <a:t>Fine-tuned </a:t>
          </a:r>
        </a:p>
        <a:p>
          <a:r>
            <a:rPr lang="en-US" sz="2400" b="1" dirty="0"/>
            <a:t>Llama</a:t>
          </a:r>
          <a:r>
            <a:rPr lang="en-US" sz="2400" b="1" baseline="0" dirty="0"/>
            <a:t> 3.1-8B-Instruct</a:t>
          </a:r>
          <a:endParaRPr lang="en-US" sz="2400" b="1" dirty="0"/>
        </a:p>
      </dgm:t>
    </dgm:pt>
    <dgm:pt modelId="{C6C7CF7A-EB95-4624-8282-6E7A74A7E8B5}" type="parTrans" cxnId="{D1C05D99-EAC7-4CE4-A1D6-4D7FCB2F2FA8}">
      <dgm:prSet/>
      <dgm:spPr/>
      <dgm:t>
        <a:bodyPr/>
        <a:lstStyle/>
        <a:p>
          <a:endParaRPr lang="en-US"/>
        </a:p>
      </dgm:t>
    </dgm:pt>
    <dgm:pt modelId="{D04551BF-6B41-4414-AC18-F8BAF6ABD76A}" type="sibTrans" cxnId="{D1C05D99-EAC7-4CE4-A1D6-4D7FCB2F2FA8}">
      <dgm:prSet/>
      <dgm:spPr/>
      <dgm:t>
        <a:bodyPr/>
        <a:lstStyle/>
        <a:p>
          <a:endParaRPr lang="en-US"/>
        </a:p>
      </dgm:t>
    </dgm:pt>
    <dgm:pt modelId="{880D93CF-588C-4013-8BF4-A0FD9F909363}">
      <dgm:prSet/>
      <dgm:spPr/>
      <dgm:t>
        <a:bodyPr/>
        <a:lstStyle/>
        <a:p>
          <a:r>
            <a:rPr lang="en-US" b="0" dirty="0"/>
            <a:t>Domain Specialization </a:t>
          </a:r>
        </a:p>
      </dgm:t>
    </dgm:pt>
    <dgm:pt modelId="{51E48015-1E0D-43B1-B4CD-2C3F182DFD26}" type="parTrans" cxnId="{D2B3472E-3758-44F8-A6A5-7DB242D8066D}">
      <dgm:prSet/>
      <dgm:spPr/>
      <dgm:t>
        <a:bodyPr/>
        <a:lstStyle/>
        <a:p>
          <a:endParaRPr lang="en-US"/>
        </a:p>
      </dgm:t>
    </dgm:pt>
    <dgm:pt modelId="{DC3EFC00-F4CA-4EEE-8D6F-4D866701F5FC}" type="sibTrans" cxnId="{D2B3472E-3758-44F8-A6A5-7DB242D8066D}">
      <dgm:prSet/>
      <dgm:spPr/>
      <dgm:t>
        <a:bodyPr/>
        <a:lstStyle/>
        <a:p>
          <a:endParaRPr lang="en-US"/>
        </a:p>
      </dgm:t>
    </dgm:pt>
    <dgm:pt modelId="{0E217200-F6BA-4DD2-985D-FC114EA8BF92}">
      <dgm:prSet/>
      <dgm:spPr/>
      <dgm:t>
        <a:bodyPr/>
        <a:lstStyle/>
        <a:p>
          <a:r>
            <a:rPr lang="en-US" b="0" dirty="0"/>
            <a:t>Follows instructions better</a:t>
          </a:r>
        </a:p>
      </dgm:t>
    </dgm:pt>
    <dgm:pt modelId="{401235B2-9B93-4F0A-942E-E46845B122C4}" type="parTrans" cxnId="{24E609B0-1424-4BB4-9879-EAF50BDB276B}">
      <dgm:prSet/>
      <dgm:spPr/>
      <dgm:t>
        <a:bodyPr/>
        <a:lstStyle/>
        <a:p>
          <a:endParaRPr lang="en-US"/>
        </a:p>
      </dgm:t>
    </dgm:pt>
    <dgm:pt modelId="{5DE921E1-CB40-4CC2-856A-DC055913F484}" type="sibTrans" cxnId="{24E609B0-1424-4BB4-9879-EAF50BDB276B}">
      <dgm:prSet/>
      <dgm:spPr/>
      <dgm:t>
        <a:bodyPr/>
        <a:lstStyle/>
        <a:p>
          <a:endParaRPr lang="en-US"/>
        </a:p>
      </dgm:t>
    </dgm:pt>
    <dgm:pt modelId="{B8FDDB61-4B34-4924-A828-3747C5F14090}" type="pres">
      <dgm:prSet presAssocID="{65192B72-29AC-41E9-8C4C-B1912F345FE4}" presName="diagram" presStyleCnt="0">
        <dgm:presLayoutVars>
          <dgm:chPref val="1"/>
          <dgm:dir/>
          <dgm:animOne val="branch"/>
          <dgm:animLvl val="lvl"/>
          <dgm:resizeHandles/>
        </dgm:presLayoutVars>
      </dgm:prSet>
      <dgm:spPr/>
    </dgm:pt>
    <dgm:pt modelId="{5CCCE9E8-3F8E-4CEE-88E2-A9EC363AD3D9}" type="pres">
      <dgm:prSet presAssocID="{81ECF4C4-FAD4-4236-AEDD-18D1B96206D9}" presName="root" presStyleCnt="0"/>
      <dgm:spPr/>
    </dgm:pt>
    <dgm:pt modelId="{0A6537AD-450D-44F1-B980-9D9B99E6DF42}" type="pres">
      <dgm:prSet presAssocID="{81ECF4C4-FAD4-4236-AEDD-18D1B96206D9}" presName="rootComposite" presStyleCnt="0"/>
      <dgm:spPr/>
    </dgm:pt>
    <dgm:pt modelId="{D8C446A5-1E7E-4536-97D1-6FE4DF4C44DC}" type="pres">
      <dgm:prSet presAssocID="{81ECF4C4-FAD4-4236-AEDD-18D1B96206D9}" presName="rootText" presStyleLbl="node1" presStyleIdx="0" presStyleCnt="3"/>
      <dgm:spPr/>
    </dgm:pt>
    <dgm:pt modelId="{F7F556E2-B1BA-4ECE-899C-C55FB56368D2}" type="pres">
      <dgm:prSet presAssocID="{81ECF4C4-FAD4-4236-AEDD-18D1B96206D9}" presName="rootConnector" presStyleLbl="node1" presStyleIdx="0" presStyleCnt="3"/>
      <dgm:spPr/>
    </dgm:pt>
    <dgm:pt modelId="{9D6D71B6-35F0-4B88-BA41-EDA495F64D54}" type="pres">
      <dgm:prSet presAssocID="{81ECF4C4-FAD4-4236-AEDD-18D1B96206D9}" presName="childShape" presStyleCnt="0"/>
      <dgm:spPr/>
    </dgm:pt>
    <dgm:pt modelId="{29C82D7B-41DA-41DE-9458-1900D13E0BBE}" type="pres">
      <dgm:prSet presAssocID="{8BC99CF9-2CEC-48EA-BFCB-44C637A6EA80}" presName="Name13" presStyleLbl="parChTrans1D2" presStyleIdx="0" presStyleCnt="6"/>
      <dgm:spPr/>
    </dgm:pt>
    <dgm:pt modelId="{439C6D7C-2CEF-482C-8225-C23F83855512}" type="pres">
      <dgm:prSet presAssocID="{08F76EE3-3994-47DD-AAC2-07C641C706F9}" presName="childText" presStyleLbl="bgAcc1" presStyleIdx="0" presStyleCnt="6">
        <dgm:presLayoutVars>
          <dgm:bulletEnabled val="1"/>
        </dgm:presLayoutVars>
      </dgm:prSet>
      <dgm:spPr/>
    </dgm:pt>
    <dgm:pt modelId="{0E884619-5B88-4A7F-89D4-38807EF05700}" type="pres">
      <dgm:prSet presAssocID="{0F5763FE-615F-4DBE-AA4C-DB4ED8B6D4F5}" presName="Name13" presStyleLbl="parChTrans1D2" presStyleIdx="1" presStyleCnt="6"/>
      <dgm:spPr/>
    </dgm:pt>
    <dgm:pt modelId="{148E5A43-C1FB-4E0F-B807-71737F86F1FF}" type="pres">
      <dgm:prSet presAssocID="{822D7DCF-5351-4FE5-A27D-5C70CCD3A2D4}" presName="childText" presStyleLbl="bgAcc1" presStyleIdx="1" presStyleCnt="6">
        <dgm:presLayoutVars>
          <dgm:bulletEnabled val="1"/>
        </dgm:presLayoutVars>
      </dgm:prSet>
      <dgm:spPr/>
    </dgm:pt>
    <dgm:pt modelId="{2391002D-47DD-4F4C-9E8B-0A015C76E324}" type="pres">
      <dgm:prSet presAssocID="{85B06490-05BB-4A8F-B869-72301D84E864}" presName="root" presStyleCnt="0"/>
      <dgm:spPr/>
    </dgm:pt>
    <dgm:pt modelId="{0ED53869-FF30-4D88-A1BB-3EDB6624B528}" type="pres">
      <dgm:prSet presAssocID="{85B06490-05BB-4A8F-B869-72301D84E864}" presName="rootComposite" presStyleCnt="0"/>
      <dgm:spPr/>
    </dgm:pt>
    <dgm:pt modelId="{92E3614D-FC19-46AA-91F5-60B82F04372C}" type="pres">
      <dgm:prSet presAssocID="{85B06490-05BB-4A8F-B869-72301D84E864}" presName="rootText" presStyleLbl="node1" presStyleIdx="1" presStyleCnt="3"/>
      <dgm:spPr/>
    </dgm:pt>
    <dgm:pt modelId="{C8B7737D-9C34-4EAA-9E66-0EBC8DF6F1C7}" type="pres">
      <dgm:prSet presAssocID="{85B06490-05BB-4A8F-B869-72301D84E864}" presName="rootConnector" presStyleLbl="node1" presStyleIdx="1" presStyleCnt="3"/>
      <dgm:spPr/>
    </dgm:pt>
    <dgm:pt modelId="{275F9E05-FF0A-45F7-BAB2-CFFDEB88A49F}" type="pres">
      <dgm:prSet presAssocID="{85B06490-05BB-4A8F-B869-72301D84E864}" presName="childShape" presStyleCnt="0"/>
      <dgm:spPr/>
    </dgm:pt>
    <dgm:pt modelId="{452D5D23-07CE-4631-A4B9-93D4338CD34E}" type="pres">
      <dgm:prSet presAssocID="{DCB18CEF-3C82-4EE3-A75E-04C7D492A0AF}" presName="Name13" presStyleLbl="parChTrans1D2" presStyleIdx="2" presStyleCnt="6"/>
      <dgm:spPr/>
    </dgm:pt>
    <dgm:pt modelId="{AEAF6774-1C2A-4734-80A0-A10778E8F8C4}" type="pres">
      <dgm:prSet presAssocID="{E9EAF9CE-14D7-40D9-8D2F-6E7357499090}" presName="childText" presStyleLbl="bgAcc1" presStyleIdx="2" presStyleCnt="6">
        <dgm:presLayoutVars>
          <dgm:bulletEnabled val="1"/>
        </dgm:presLayoutVars>
      </dgm:prSet>
      <dgm:spPr/>
    </dgm:pt>
    <dgm:pt modelId="{6E7E16E6-5705-497F-8FD6-0669E244366B}" type="pres">
      <dgm:prSet presAssocID="{C7C2015C-10B0-41D4-BC95-3E8C01869500}" presName="Name13" presStyleLbl="parChTrans1D2" presStyleIdx="3" presStyleCnt="6"/>
      <dgm:spPr/>
    </dgm:pt>
    <dgm:pt modelId="{484CA1F5-AB89-44DE-847D-AFFB4BD7D386}" type="pres">
      <dgm:prSet presAssocID="{FE0ADF62-3C3A-45F4-BC91-39188571BCEC}" presName="childText" presStyleLbl="bgAcc1" presStyleIdx="3" presStyleCnt="6">
        <dgm:presLayoutVars>
          <dgm:bulletEnabled val="1"/>
        </dgm:presLayoutVars>
      </dgm:prSet>
      <dgm:spPr/>
    </dgm:pt>
    <dgm:pt modelId="{EE374A51-DD35-438F-85AA-5594E0C30F55}" type="pres">
      <dgm:prSet presAssocID="{E104B1A4-CC2F-470D-AAE2-16D4AFB68713}" presName="root" presStyleCnt="0"/>
      <dgm:spPr/>
    </dgm:pt>
    <dgm:pt modelId="{8A77C5A2-F728-496A-9BCA-80C8C8976F9A}" type="pres">
      <dgm:prSet presAssocID="{E104B1A4-CC2F-470D-AAE2-16D4AFB68713}" presName="rootComposite" presStyleCnt="0"/>
      <dgm:spPr/>
    </dgm:pt>
    <dgm:pt modelId="{41DE7136-6E50-4D73-8C9E-BB1E4E8A9D35}" type="pres">
      <dgm:prSet presAssocID="{E104B1A4-CC2F-470D-AAE2-16D4AFB68713}" presName="rootText" presStyleLbl="node1" presStyleIdx="2" presStyleCnt="3"/>
      <dgm:spPr/>
    </dgm:pt>
    <dgm:pt modelId="{59ADDD19-EC8C-46DB-B153-04E159155A4B}" type="pres">
      <dgm:prSet presAssocID="{E104B1A4-CC2F-470D-AAE2-16D4AFB68713}" presName="rootConnector" presStyleLbl="node1" presStyleIdx="2" presStyleCnt="3"/>
      <dgm:spPr/>
    </dgm:pt>
    <dgm:pt modelId="{3ADC60B6-3D05-44DC-BFA1-170CD55BF732}" type="pres">
      <dgm:prSet presAssocID="{E104B1A4-CC2F-470D-AAE2-16D4AFB68713}" presName="childShape" presStyleCnt="0"/>
      <dgm:spPr/>
    </dgm:pt>
    <dgm:pt modelId="{A131FCFE-6D83-4317-87AD-52CDD8648545}" type="pres">
      <dgm:prSet presAssocID="{51E48015-1E0D-43B1-B4CD-2C3F182DFD26}" presName="Name13" presStyleLbl="parChTrans1D2" presStyleIdx="4" presStyleCnt="6"/>
      <dgm:spPr/>
    </dgm:pt>
    <dgm:pt modelId="{D9056DB5-7316-4D48-8738-1B451F18D106}" type="pres">
      <dgm:prSet presAssocID="{880D93CF-588C-4013-8BF4-A0FD9F909363}" presName="childText" presStyleLbl="bgAcc1" presStyleIdx="4" presStyleCnt="6">
        <dgm:presLayoutVars>
          <dgm:bulletEnabled val="1"/>
        </dgm:presLayoutVars>
      </dgm:prSet>
      <dgm:spPr/>
    </dgm:pt>
    <dgm:pt modelId="{928AEC40-65BA-4A66-976A-13A3CB12452E}" type="pres">
      <dgm:prSet presAssocID="{401235B2-9B93-4F0A-942E-E46845B122C4}" presName="Name13" presStyleLbl="parChTrans1D2" presStyleIdx="5" presStyleCnt="6"/>
      <dgm:spPr/>
    </dgm:pt>
    <dgm:pt modelId="{08526473-5D68-457E-98A0-81383CD869B0}" type="pres">
      <dgm:prSet presAssocID="{0E217200-F6BA-4DD2-985D-FC114EA8BF92}" presName="childText" presStyleLbl="bgAcc1" presStyleIdx="5" presStyleCnt="6">
        <dgm:presLayoutVars>
          <dgm:bulletEnabled val="1"/>
        </dgm:presLayoutVars>
      </dgm:prSet>
      <dgm:spPr/>
    </dgm:pt>
  </dgm:ptLst>
  <dgm:cxnLst>
    <dgm:cxn modelId="{F7E43A03-431A-42E8-82F1-A648CD2EF4DB}" srcId="{85B06490-05BB-4A8F-B869-72301D84E864}" destId="{FE0ADF62-3C3A-45F4-BC91-39188571BCEC}" srcOrd="1" destOrd="0" parTransId="{C7C2015C-10B0-41D4-BC95-3E8C01869500}" sibTransId="{F328CA89-AB83-4497-9072-9E5D8E1B627B}"/>
    <dgm:cxn modelId="{E6796A0C-13DA-49E0-A017-5CF33F79E5FF}" srcId="{65192B72-29AC-41E9-8C4C-B1912F345FE4}" destId="{85B06490-05BB-4A8F-B869-72301D84E864}" srcOrd="1" destOrd="0" parTransId="{0F494E81-33B5-4FB7-A02A-C73D06534A69}" sibTransId="{A741B301-930C-4521-873D-317F227B3E1D}"/>
    <dgm:cxn modelId="{0B610D1A-FF65-4896-8EF8-BC2EB9FA7755}" srcId="{81ECF4C4-FAD4-4236-AEDD-18D1B96206D9}" destId="{822D7DCF-5351-4FE5-A27D-5C70CCD3A2D4}" srcOrd="1" destOrd="0" parTransId="{0F5763FE-615F-4DBE-AA4C-DB4ED8B6D4F5}" sibTransId="{2DDBE642-FAF8-49AA-9150-9F2BF69DEBC8}"/>
    <dgm:cxn modelId="{356E821E-6103-4FB7-8FDE-5C6BE9192D33}" type="presOf" srcId="{81ECF4C4-FAD4-4236-AEDD-18D1B96206D9}" destId="{D8C446A5-1E7E-4536-97D1-6FE4DF4C44DC}" srcOrd="0" destOrd="0" presId="urn:microsoft.com/office/officeart/2005/8/layout/hierarchy3"/>
    <dgm:cxn modelId="{D2B3472E-3758-44F8-A6A5-7DB242D8066D}" srcId="{E104B1A4-CC2F-470D-AAE2-16D4AFB68713}" destId="{880D93CF-588C-4013-8BF4-A0FD9F909363}" srcOrd="0" destOrd="0" parTransId="{51E48015-1E0D-43B1-B4CD-2C3F182DFD26}" sibTransId="{DC3EFC00-F4CA-4EEE-8D6F-4D866701F5FC}"/>
    <dgm:cxn modelId="{01D6A32E-FF85-4E74-9E86-A94FAABE911C}" type="presOf" srcId="{0E217200-F6BA-4DD2-985D-FC114EA8BF92}" destId="{08526473-5D68-457E-98A0-81383CD869B0}" srcOrd="0" destOrd="0" presId="urn:microsoft.com/office/officeart/2005/8/layout/hierarchy3"/>
    <dgm:cxn modelId="{2B8D042F-4BCB-4BF4-A455-6B6C987EC997}" type="presOf" srcId="{401235B2-9B93-4F0A-942E-E46845B122C4}" destId="{928AEC40-65BA-4A66-976A-13A3CB12452E}" srcOrd="0" destOrd="0" presId="urn:microsoft.com/office/officeart/2005/8/layout/hierarchy3"/>
    <dgm:cxn modelId="{310F4C34-5DD0-44A4-BC9D-CAD23128563E}" type="presOf" srcId="{85B06490-05BB-4A8F-B869-72301D84E864}" destId="{92E3614D-FC19-46AA-91F5-60B82F04372C}" srcOrd="0" destOrd="0" presId="urn:microsoft.com/office/officeart/2005/8/layout/hierarchy3"/>
    <dgm:cxn modelId="{EC9F5970-04DB-494A-A2FC-7C7E3649507F}" type="presOf" srcId="{FE0ADF62-3C3A-45F4-BC91-39188571BCEC}" destId="{484CA1F5-AB89-44DE-847D-AFFB4BD7D386}" srcOrd="0" destOrd="0" presId="urn:microsoft.com/office/officeart/2005/8/layout/hierarchy3"/>
    <dgm:cxn modelId="{F290CB76-9DB2-4965-950D-4D050041ADB3}" type="presOf" srcId="{81ECF4C4-FAD4-4236-AEDD-18D1B96206D9}" destId="{F7F556E2-B1BA-4ECE-899C-C55FB56368D2}" srcOrd="1" destOrd="0" presId="urn:microsoft.com/office/officeart/2005/8/layout/hierarchy3"/>
    <dgm:cxn modelId="{8119D489-3666-4854-9E60-F4A97FEFCC44}" type="presOf" srcId="{51E48015-1E0D-43B1-B4CD-2C3F182DFD26}" destId="{A131FCFE-6D83-4317-87AD-52CDD8648545}" srcOrd="0" destOrd="0" presId="urn:microsoft.com/office/officeart/2005/8/layout/hierarchy3"/>
    <dgm:cxn modelId="{1B698297-50CF-4119-9D9A-7CCE520BE095}" type="presOf" srcId="{DCB18CEF-3C82-4EE3-A75E-04C7D492A0AF}" destId="{452D5D23-07CE-4631-A4B9-93D4338CD34E}" srcOrd="0" destOrd="0" presId="urn:microsoft.com/office/officeart/2005/8/layout/hierarchy3"/>
    <dgm:cxn modelId="{D1C05D99-EAC7-4CE4-A1D6-4D7FCB2F2FA8}" srcId="{65192B72-29AC-41E9-8C4C-B1912F345FE4}" destId="{E104B1A4-CC2F-470D-AAE2-16D4AFB68713}" srcOrd="2" destOrd="0" parTransId="{C6C7CF7A-EB95-4624-8282-6E7A74A7E8B5}" sibTransId="{D04551BF-6B41-4414-AC18-F8BAF6ABD76A}"/>
    <dgm:cxn modelId="{6C50039D-A4D4-4083-8EB7-7AC10B2CBB43}" srcId="{65192B72-29AC-41E9-8C4C-B1912F345FE4}" destId="{81ECF4C4-FAD4-4236-AEDD-18D1B96206D9}" srcOrd="0" destOrd="0" parTransId="{BBAC2F96-CBC3-4637-A235-E4C499426BC8}" sibTransId="{929DA569-936E-4F64-ADE1-1753A048666B}"/>
    <dgm:cxn modelId="{6BCA439E-C6FF-499F-90AF-68A7B34B6688}" type="presOf" srcId="{0F5763FE-615F-4DBE-AA4C-DB4ED8B6D4F5}" destId="{0E884619-5B88-4A7F-89D4-38807EF05700}" srcOrd="0" destOrd="0" presId="urn:microsoft.com/office/officeart/2005/8/layout/hierarchy3"/>
    <dgm:cxn modelId="{B9F29EA8-52AC-40E5-9F56-53E7F437CB40}" type="presOf" srcId="{8BC99CF9-2CEC-48EA-BFCB-44C637A6EA80}" destId="{29C82D7B-41DA-41DE-9458-1900D13E0BBE}" srcOrd="0" destOrd="0" presId="urn:microsoft.com/office/officeart/2005/8/layout/hierarchy3"/>
    <dgm:cxn modelId="{1FEFA4A9-7457-4D33-A088-499E834982D7}" type="presOf" srcId="{E104B1A4-CC2F-470D-AAE2-16D4AFB68713}" destId="{59ADDD19-EC8C-46DB-B153-04E159155A4B}" srcOrd="1" destOrd="0" presId="urn:microsoft.com/office/officeart/2005/8/layout/hierarchy3"/>
    <dgm:cxn modelId="{BF95E8AA-5C01-4B58-92EC-226D0066DB45}" type="presOf" srcId="{C7C2015C-10B0-41D4-BC95-3E8C01869500}" destId="{6E7E16E6-5705-497F-8FD6-0669E244366B}" srcOrd="0" destOrd="0" presId="urn:microsoft.com/office/officeart/2005/8/layout/hierarchy3"/>
    <dgm:cxn modelId="{24E609B0-1424-4BB4-9879-EAF50BDB276B}" srcId="{E104B1A4-CC2F-470D-AAE2-16D4AFB68713}" destId="{0E217200-F6BA-4DD2-985D-FC114EA8BF92}" srcOrd="1" destOrd="0" parTransId="{401235B2-9B93-4F0A-942E-E46845B122C4}" sibTransId="{5DE921E1-CB40-4CC2-856A-DC055913F484}"/>
    <dgm:cxn modelId="{AFE9CAB8-8AB9-43AC-93C6-BA4167D38ED7}" type="presOf" srcId="{08F76EE3-3994-47DD-AAC2-07C641C706F9}" destId="{439C6D7C-2CEF-482C-8225-C23F83855512}" srcOrd="0" destOrd="0" presId="urn:microsoft.com/office/officeart/2005/8/layout/hierarchy3"/>
    <dgm:cxn modelId="{F189DEB9-E7BC-44E8-9833-A378C78889AA}" type="presOf" srcId="{880D93CF-588C-4013-8BF4-A0FD9F909363}" destId="{D9056DB5-7316-4D48-8738-1B451F18D106}" srcOrd="0" destOrd="0" presId="urn:microsoft.com/office/officeart/2005/8/layout/hierarchy3"/>
    <dgm:cxn modelId="{E72A75BA-C096-4AF8-9778-9B63052970A0}" type="presOf" srcId="{E104B1A4-CC2F-470D-AAE2-16D4AFB68713}" destId="{41DE7136-6E50-4D73-8C9E-BB1E4E8A9D35}" srcOrd="0" destOrd="0" presId="urn:microsoft.com/office/officeart/2005/8/layout/hierarchy3"/>
    <dgm:cxn modelId="{E92DF0C0-D249-4182-88EA-D2E297790969}" type="presOf" srcId="{E9EAF9CE-14D7-40D9-8D2F-6E7357499090}" destId="{AEAF6774-1C2A-4734-80A0-A10778E8F8C4}" srcOrd="0" destOrd="0" presId="urn:microsoft.com/office/officeart/2005/8/layout/hierarchy3"/>
    <dgm:cxn modelId="{A390B8C6-6928-4729-BA0F-F188C27258FE}" type="presOf" srcId="{822D7DCF-5351-4FE5-A27D-5C70CCD3A2D4}" destId="{148E5A43-C1FB-4E0F-B807-71737F86F1FF}" srcOrd="0" destOrd="0" presId="urn:microsoft.com/office/officeart/2005/8/layout/hierarchy3"/>
    <dgm:cxn modelId="{84C77FD3-A4D4-499A-8C49-508A0A11ED80}" type="presOf" srcId="{85B06490-05BB-4A8F-B869-72301D84E864}" destId="{C8B7737D-9C34-4EAA-9E66-0EBC8DF6F1C7}" srcOrd="1" destOrd="0" presId="urn:microsoft.com/office/officeart/2005/8/layout/hierarchy3"/>
    <dgm:cxn modelId="{D043B1D3-DE24-4570-8330-5654F2203D62}" type="presOf" srcId="{65192B72-29AC-41E9-8C4C-B1912F345FE4}" destId="{B8FDDB61-4B34-4924-A828-3747C5F14090}" srcOrd="0" destOrd="0" presId="urn:microsoft.com/office/officeart/2005/8/layout/hierarchy3"/>
    <dgm:cxn modelId="{CD4D92E2-F81B-4BE7-B984-68F6D4124909}" srcId="{81ECF4C4-FAD4-4236-AEDD-18D1B96206D9}" destId="{08F76EE3-3994-47DD-AAC2-07C641C706F9}" srcOrd="0" destOrd="0" parTransId="{8BC99CF9-2CEC-48EA-BFCB-44C637A6EA80}" sibTransId="{0D73112B-314F-4DCD-AE8A-F920DD12ABFF}"/>
    <dgm:cxn modelId="{3452B1EC-48A7-45F8-B274-CB76A64C90A6}" srcId="{85B06490-05BB-4A8F-B869-72301D84E864}" destId="{E9EAF9CE-14D7-40D9-8D2F-6E7357499090}" srcOrd="0" destOrd="0" parTransId="{DCB18CEF-3C82-4EE3-A75E-04C7D492A0AF}" sibTransId="{7D4A4E6A-026F-42DD-8290-BA7E123DD87D}"/>
    <dgm:cxn modelId="{64EB021D-B4A6-4FCD-A342-83A9AC7A7EE1}" type="presParOf" srcId="{B8FDDB61-4B34-4924-A828-3747C5F14090}" destId="{5CCCE9E8-3F8E-4CEE-88E2-A9EC363AD3D9}" srcOrd="0" destOrd="0" presId="urn:microsoft.com/office/officeart/2005/8/layout/hierarchy3"/>
    <dgm:cxn modelId="{EB41D798-63DD-4BBF-9D95-1E442FE2F749}" type="presParOf" srcId="{5CCCE9E8-3F8E-4CEE-88E2-A9EC363AD3D9}" destId="{0A6537AD-450D-44F1-B980-9D9B99E6DF42}" srcOrd="0" destOrd="0" presId="urn:microsoft.com/office/officeart/2005/8/layout/hierarchy3"/>
    <dgm:cxn modelId="{12AA14AB-AD00-421F-B7AE-0E91642B9025}" type="presParOf" srcId="{0A6537AD-450D-44F1-B980-9D9B99E6DF42}" destId="{D8C446A5-1E7E-4536-97D1-6FE4DF4C44DC}" srcOrd="0" destOrd="0" presId="urn:microsoft.com/office/officeart/2005/8/layout/hierarchy3"/>
    <dgm:cxn modelId="{F5C5C413-E0F9-4CAA-BB90-80DCE4E571C2}" type="presParOf" srcId="{0A6537AD-450D-44F1-B980-9D9B99E6DF42}" destId="{F7F556E2-B1BA-4ECE-899C-C55FB56368D2}" srcOrd="1" destOrd="0" presId="urn:microsoft.com/office/officeart/2005/8/layout/hierarchy3"/>
    <dgm:cxn modelId="{2DCE46F7-D1FD-4323-AD31-C591D635D444}" type="presParOf" srcId="{5CCCE9E8-3F8E-4CEE-88E2-A9EC363AD3D9}" destId="{9D6D71B6-35F0-4B88-BA41-EDA495F64D54}" srcOrd="1" destOrd="0" presId="urn:microsoft.com/office/officeart/2005/8/layout/hierarchy3"/>
    <dgm:cxn modelId="{EC985285-86F8-4E63-84EA-F3C73A231FE8}" type="presParOf" srcId="{9D6D71B6-35F0-4B88-BA41-EDA495F64D54}" destId="{29C82D7B-41DA-41DE-9458-1900D13E0BBE}" srcOrd="0" destOrd="0" presId="urn:microsoft.com/office/officeart/2005/8/layout/hierarchy3"/>
    <dgm:cxn modelId="{DB209138-EEA5-4D9E-8D8B-1AEF2E5F02E0}" type="presParOf" srcId="{9D6D71B6-35F0-4B88-BA41-EDA495F64D54}" destId="{439C6D7C-2CEF-482C-8225-C23F83855512}" srcOrd="1" destOrd="0" presId="urn:microsoft.com/office/officeart/2005/8/layout/hierarchy3"/>
    <dgm:cxn modelId="{CC1267F9-A139-43B5-8A7F-73E44C94569B}" type="presParOf" srcId="{9D6D71B6-35F0-4B88-BA41-EDA495F64D54}" destId="{0E884619-5B88-4A7F-89D4-38807EF05700}" srcOrd="2" destOrd="0" presId="urn:microsoft.com/office/officeart/2005/8/layout/hierarchy3"/>
    <dgm:cxn modelId="{A1DA61FB-4096-46AA-AC49-CEAE0D5D3A97}" type="presParOf" srcId="{9D6D71B6-35F0-4B88-BA41-EDA495F64D54}" destId="{148E5A43-C1FB-4E0F-B807-71737F86F1FF}" srcOrd="3" destOrd="0" presId="urn:microsoft.com/office/officeart/2005/8/layout/hierarchy3"/>
    <dgm:cxn modelId="{C8F9302F-D298-46F0-B3C1-3B57FED88D87}" type="presParOf" srcId="{B8FDDB61-4B34-4924-A828-3747C5F14090}" destId="{2391002D-47DD-4F4C-9E8B-0A015C76E324}" srcOrd="1" destOrd="0" presId="urn:microsoft.com/office/officeart/2005/8/layout/hierarchy3"/>
    <dgm:cxn modelId="{193CC468-1EBA-4405-A364-6A233FECE57E}" type="presParOf" srcId="{2391002D-47DD-4F4C-9E8B-0A015C76E324}" destId="{0ED53869-FF30-4D88-A1BB-3EDB6624B528}" srcOrd="0" destOrd="0" presId="urn:microsoft.com/office/officeart/2005/8/layout/hierarchy3"/>
    <dgm:cxn modelId="{FF055288-2072-4D9F-8986-2E4023DA2519}" type="presParOf" srcId="{0ED53869-FF30-4D88-A1BB-3EDB6624B528}" destId="{92E3614D-FC19-46AA-91F5-60B82F04372C}" srcOrd="0" destOrd="0" presId="urn:microsoft.com/office/officeart/2005/8/layout/hierarchy3"/>
    <dgm:cxn modelId="{A09FC3D8-910D-4BCB-BD6D-F8BA9DEE5C2A}" type="presParOf" srcId="{0ED53869-FF30-4D88-A1BB-3EDB6624B528}" destId="{C8B7737D-9C34-4EAA-9E66-0EBC8DF6F1C7}" srcOrd="1" destOrd="0" presId="urn:microsoft.com/office/officeart/2005/8/layout/hierarchy3"/>
    <dgm:cxn modelId="{1788ED9B-11AD-4238-9E52-D2F75E67248F}" type="presParOf" srcId="{2391002D-47DD-4F4C-9E8B-0A015C76E324}" destId="{275F9E05-FF0A-45F7-BAB2-CFFDEB88A49F}" srcOrd="1" destOrd="0" presId="urn:microsoft.com/office/officeart/2005/8/layout/hierarchy3"/>
    <dgm:cxn modelId="{10B81AD7-53B9-4FA7-ABAC-8CD93F1174F5}" type="presParOf" srcId="{275F9E05-FF0A-45F7-BAB2-CFFDEB88A49F}" destId="{452D5D23-07CE-4631-A4B9-93D4338CD34E}" srcOrd="0" destOrd="0" presId="urn:microsoft.com/office/officeart/2005/8/layout/hierarchy3"/>
    <dgm:cxn modelId="{1314AB14-7CD2-4B00-8426-7A32CE62FDE5}" type="presParOf" srcId="{275F9E05-FF0A-45F7-BAB2-CFFDEB88A49F}" destId="{AEAF6774-1C2A-4734-80A0-A10778E8F8C4}" srcOrd="1" destOrd="0" presId="urn:microsoft.com/office/officeart/2005/8/layout/hierarchy3"/>
    <dgm:cxn modelId="{FC343D60-BBFC-4238-BEB5-B8B14AE28094}" type="presParOf" srcId="{275F9E05-FF0A-45F7-BAB2-CFFDEB88A49F}" destId="{6E7E16E6-5705-497F-8FD6-0669E244366B}" srcOrd="2" destOrd="0" presId="urn:microsoft.com/office/officeart/2005/8/layout/hierarchy3"/>
    <dgm:cxn modelId="{08F83B1A-2429-45D8-82B3-74F9A07AA3D0}" type="presParOf" srcId="{275F9E05-FF0A-45F7-BAB2-CFFDEB88A49F}" destId="{484CA1F5-AB89-44DE-847D-AFFB4BD7D386}" srcOrd="3" destOrd="0" presId="urn:microsoft.com/office/officeart/2005/8/layout/hierarchy3"/>
    <dgm:cxn modelId="{D3F20C78-4463-46FD-B295-84442F2E4FF0}" type="presParOf" srcId="{B8FDDB61-4B34-4924-A828-3747C5F14090}" destId="{EE374A51-DD35-438F-85AA-5594E0C30F55}" srcOrd="2" destOrd="0" presId="urn:microsoft.com/office/officeart/2005/8/layout/hierarchy3"/>
    <dgm:cxn modelId="{9FB39EF4-6101-41F0-9618-BD1CFB20F6EB}" type="presParOf" srcId="{EE374A51-DD35-438F-85AA-5594E0C30F55}" destId="{8A77C5A2-F728-496A-9BCA-80C8C8976F9A}" srcOrd="0" destOrd="0" presId="urn:microsoft.com/office/officeart/2005/8/layout/hierarchy3"/>
    <dgm:cxn modelId="{15EB494A-0B01-494A-BB30-75DB8D7B685F}" type="presParOf" srcId="{8A77C5A2-F728-496A-9BCA-80C8C8976F9A}" destId="{41DE7136-6E50-4D73-8C9E-BB1E4E8A9D35}" srcOrd="0" destOrd="0" presId="urn:microsoft.com/office/officeart/2005/8/layout/hierarchy3"/>
    <dgm:cxn modelId="{91BBB267-1D4E-46DF-A34A-FD4AFE8EB30A}" type="presParOf" srcId="{8A77C5A2-F728-496A-9BCA-80C8C8976F9A}" destId="{59ADDD19-EC8C-46DB-B153-04E159155A4B}" srcOrd="1" destOrd="0" presId="urn:microsoft.com/office/officeart/2005/8/layout/hierarchy3"/>
    <dgm:cxn modelId="{3A993424-271D-461A-BB43-A1ACEC2C7AA4}" type="presParOf" srcId="{EE374A51-DD35-438F-85AA-5594E0C30F55}" destId="{3ADC60B6-3D05-44DC-BFA1-170CD55BF732}" srcOrd="1" destOrd="0" presId="urn:microsoft.com/office/officeart/2005/8/layout/hierarchy3"/>
    <dgm:cxn modelId="{B1B633E2-FC83-4174-B2E6-C0727919396B}" type="presParOf" srcId="{3ADC60B6-3D05-44DC-BFA1-170CD55BF732}" destId="{A131FCFE-6D83-4317-87AD-52CDD8648545}" srcOrd="0" destOrd="0" presId="urn:microsoft.com/office/officeart/2005/8/layout/hierarchy3"/>
    <dgm:cxn modelId="{BFADB2A8-297A-4A65-80EE-0E14F4BEC495}" type="presParOf" srcId="{3ADC60B6-3D05-44DC-BFA1-170CD55BF732}" destId="{D9056DB5-7316-4D48-8738-1B451F18D106}" srcOrd="1" destOrd="0" presId="urn:microsoft.com/office/officeart/2005/8/layout/hierarchy3"/>
    <dgm:cxn modelId="{19BC0A28-6221-4C22-9888-940EF9BDE784}" type="presParOf" srcId="{3ADC60B6-3D05-44DC-BFA1-170CD55BF732}" destId="{928AEC40-65BA-4A66-976A-13A3CB12452E}" srcOrd="2" destOrd="0" presId="urn:microsoft.com/office/officeart/2005/8/layout/hierarchy3"/>
    <dgm:cxn modelId="{6CA3357A-3EE2-408A-9E72-122EA8D681E6}" type="presParOf" srcId="{3ADC60B6-3D05-44DC-BFA1-170CD55BF732}" destId="{08526473-5D68-457E-98A0-81383CD869B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40A2-BEC2-4CCE-90FF-3D4348FC54FB}">
      <dsp:nvSpPr>
        <dsp:cNvPr id="0" name=""/>
        <dsp:cNvSpPr/>
      </dsp:nvSpPr>
      <dsp:spPr>
        <a:xfrm>
          <a:off x="2556074" y="1041982"/>
          <a:ext cx="421983" cy="91440"/>
        </a:xfrm>
        <a:custGeom>
          <a:avLst/>
          <a:gdLst/>
          <a:ahLst/>
          <a:cxnLst/>
          <a:rect l="0" t="0" r="0" b="0"/>
          <a:pathLst>
            <a:path>
              <a:moveTo>
                <a:pt x="0" y="45720"/>
              </a:moveTo>
              <a:lnTo>
                <a:pt x="42198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55751" y="1085437"/>
        <a:ext cx="22629" cy="4530"/>
      </dsp:txXfrm>
    </dsp:sp>
    <dsp:sp modelId="{51706F39-6DF3-4173-AFA4-D93039D8C1CD}">
      <dsp:nvSpPr>
        <dsp:cNvPr id="0" name=""/>
        <dsp:cNvSpPr/>
      </dsp:nvSpPr>
      <dsp:spPr>
        <a:xfrm>
          <a:off x="6053" y="497376"/>
          <a:ext cx="2551820" cy="118065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422" tIns="101211" rIns="96422" bIns="101211" numCol="1" spcCol="1270" anchor="ctr" anchorCtr="0">
          <a:noAutofit/>
        </a:bodyPr>
        <a:lstStyle/>
        <a:p>
          <a:pPr marL="0" lvl="0" indent="0" algn="ctr" defTabSz="1244600">
            <a:lnSpc>
              <a:spcPct val="90000"/>
            </a:lnSpc>
            <a:spcBef>
              <a:spcPct val="0"/>
            </a:spcBef>
            <a:spcAft>
              <a:spcPct val="35000"/>
            </a:spcAft>
            <a:buNone/>
          </a:pPr>
          <a:r>
            <a:rPr lang="en-US" sz="2800" kern="1200" dirty="0"/>
            <a:t>Introduction</a:t>
          </a:r>
        </a:p>
      </dsp:txBody>
      <dsp:txXfrm>
        <a:off x="6053" y="497376"/>
        <a:ext cx="2551820" cy="1180651"/>
      </dsp:txXfrm>
    </dsp:sp>
    <dsp:sp modelId="{040E166B-B144-4597-99A7-ADAC4DF28751}">
      <dsp:nvSpPr>
        <dsp:cNvPr id="0" name=""/>
        <dsp:cNvSpPr/>
      </dsp:nvSpPr>
      <dsp:spPr>
        <a:xfrm>
          <a:off x="4976409" y="1041982"/>
          <a:ext cx="421983" cy="91440"/>
        </a:xfrm>
        <a:custGeom>
          <a:avLst/>
          <a:gdLst/>
          <a:ahLst/>
          <a:cxnLst/>
          <a:rect l="0" t="0" r="0" b="0"/>
          <a:pathLst>
            <a:path>
              <a:moveTo>
                <a:pt x="0" y="45720"/>
              </a:moveTo>
              <a:lnTo>
                <a:pt x="421983"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6086" y="1085437"/>
        <a:ext cx="22629" cy="4530"/>
      </dsp:txXfrm>
    </dsp:sp>
    <dsp:sp modelId="{39AE9604-1B5A-4259-9738-F12739DDCC37}">
      <dsp:nvSpPr>
        <dsp:cNvPr id="0" name=""/>
        <dsp:cNvSpPr/>
      </dsp:nvSpPr>
      <dsp:spPr>
        <a:xfrm>
          <a:off x="3010457" y="497376"/>
          <a:ext cx="1967752" cy="118065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422" tIns="101211" rIns="96422" bIns="101211" numCol="1" spcCol="1270" anchor="ctr" anchorCtr="0">
          <a:noAutofit/>
        </a:bodyPr>
        <a:lstStyle/>
        <a:p>
          <a:pPr marL="0" lvl="0" indent="0" algn="ctr" defTabSz="1244600">
            <a:lnSpc>
              <a:spcPct val="90000"/>
            </a:lnSpc>
            <a:spcBef>
              <a:spcPct val="0"/>
            </a:spcBef>
            <a:spcAft>
              <a:spcPct val="35000"/>
            </a:spcAft>
            <a:buNone/>
          </a:pPr>
          <a:r>
            <a:rPr lang="en-US" sz="2800" kern="1200" dirty="0"/>
            <a:t>About the Data</a:t>
          </a:r>
        </a:p>
      </dsp:txBody>
      <dsp:txXfrm>
        <a:off x="3010457" y="497376"/>
        <a:ext cx="1967752" cy="1180651"/>
      </dsp:txXfrm>
    </dsp:sp>
    <dsp:sp modelId="{A12CA87D-5D9B-41F6-A0D3-C5EA0CCF8A89}">
      <dsp:nvSpPr>
        <dsp:cNvPr id="0" name=""/>
        <dsp:cNvSpPr/>
      </dsp:nvSpPr>
      <dsp:spPr>
        <a:xfrm>
          <a:off x="989929" y="1676228"/>
          <a:ext cx="5616162" cy="421983"/>
        </a:xfrm>
        <a:custGeom>
          <a:avLst/>
          <a:gdLst/>
          <a:ahLst/>
          <a:cxnLst/>
          <a:rect l="0" t="0" r="0" b="0"/>
          <a:pathLst>
            <a:path>
              <a:moveTo>
                <a:pt x="5616162" y="0"/>
              </a:moveTo>
              <a:lnTo>
                <a:pt x="5616162" y="228091"/>
              </a:lnTo>
              <a:lnTo>
                <a:pt x="0" y="228091"/>
              </a:lnTo>
              <a:lnTo>
                <a:pt x="0" y="421983"/>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57151" y="1884954"/>
        <a:ext cx="281718" cy="4530"/>
      </dsp:txXfrm>
    </dsp:sp>
    <dsp:sp modelId="{1BED51A0-0886-4ED6-99A9-B16E4A948DCA}">
      <dsp:nvSpPr>
        <dsp:cNvPr id="0" name=""/>
        <dsp:cNvSpPr/>
      </dsp:nvSpPr>
      <dsp:spPr>
        <a:xfrm>
          <a:off x="5430793" y="497376"/>
          <a:ext cx="2350598" cy="1180651"/>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422" tIns="101211" rIns="96422" bIns="101211" numCol="1" spcCol="1270" anchor="ctr" anchorCtr="0">
          <a:noAutofit/>
        </a:bodyPr>
        <a:lstStyle/>
        <a:p>
          <a:pPr marL="0" lvl="0" indent="0" algn="ctr" defTabSz="1244600">
            <a:lnSpc>
              <a:spcPct val="90000"/>
            </a:lnSpc>
            <a:spcBef>
              <a:spcPct val="0"/>
            </a:spcBef>
            <a:spcAft>
              <a:spcPct val="35000"/>
            </a:spcAft>
            <a:buNone/>
          </a:pPr>
          <a:r>
            <a:rPr lang="en-US" sz="2800" kern="1200" dirty="0"/>
            <a:t>Methodology</a:t>
          </a:r>
        </a:p>
      </dsp:txBody>
      <dsp:txXfrm>
        <a:off x="5430793" y="497376"/>
        <a:ext cx="2350598" cy="1180651"/>
      </dsp:txXfrm>
    </dsp:sp>
    <dsp:sp modelId="{C67D9A10-685D-4F6E-A960-B6DB67DC9654}">
      <dsp:nvSpPr>
        <dsp:cNvPr id="0" name=""/>
        <dsp:cNvSpPr/>
      </dsp:nvSpPr>
      <dsp:spPr>
        <a:xfrm>
          <a:off x="1972006" y="2675217"/>
          <a:ext cx="961816" cy="91440"/>
        </a:xfrm>
        <a:custGeom>
          <a:avLst/>
          <a:gdLst/>
          <a:ahLst/>
          <a:cxnLst/>
          <a:rect l="0" t="0" r="0" b="0"/>
          <a:pathLst>
            <a:path>
              <a:moveTo>
                <a:pt x="0" y="45720"/>
              </a:moveTo>
              <a:lnTo>
                <a:pt x="498008" y="45720"/>
              </a:lnTo>
              <a:lnTo>
                <a:pt x="498008" y="67750"/>
              </a:lnTo>
              <a:lnTo>
                <a:pt x="961816" y="6775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8097" y="2718671"/>
        <a:ext cx="49633" cy="4530"/>
      </dsp:txXfrm>
    </dsp:sp>
    <dsp:sp modelId="{C482ABC9-3DCA-483A-B0AB-F91034BF0D49}">
      <dsp:nvSpPr>
        <dsp:cNvPr id="0" name=""/>
        <dsp:cNvSpPr/>
      </dsp:nvSpPr>
      <dsp:spPr>
        <a:xfrm>
          <a:off x="6053" y="2130611"/>
          <a:ext cx="1967752" cy="1180651"/>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422" tIns="101211" rIns="96422" bIns="101211" numCol="1" spcCol="1270" anchor="ctr" anchorCtr="0">
          <a:noAutofit/>
        </a:bodyPr>
        <a:lstStyle/>
        <a:p>
          <a:pPr marL="0" lvl="0" indent="0" algn="ctr" defTabSz="1244600">
            <a:lnSpc>
              <a:spcPct val="90000"/>
            </a:lnSpc>
            <a:spcBef>
              <a:spcPct val="0"/>
            </a:spcBef>
            <a:spcAft>
              <a:spcPct val="35000"/>
            </a:spcAft>
            <a:buNone/>
          </a:pPr>
          <a:r>
            <a:rPr lang="en-US" sz="2800" kern="1200" dirty="0"/>
            <a:t>Live Demo</a:t>
          </a:r>
        </a:p>
      </dsp:txBody>
      <dsp:txXfrm>
        <a:off x="6053" y="2130611"/>
        <a:ext cx="1967752" cy="1180651"/>
      </dsp:txXfrm>
    </dsp:sp>
    <dsp:sp modelId="{9754A928-F5F3-4B94-B7BB-A61781984D5A}">
      <dsp:nvSpPr>
        <dsp:cNvPr id="0" name=""/>
        <dsp:cNvSpPr/>
      </dsp:nvSpPr>
      <dsp:spPr>
        <a:xfrm>
          <a:off x="4932174" y="2609749"/>
          <a:ext cx="796544" cy="91440"/>
        </a:xfrm>
        <a:custGeom>
          <a:avLst/>
          <a:gdLst/>
          <a:ahLst/>
          <a:cxnLst/>
          <a:rect l="0" t="0" r="0" b="0"/>
          <a:pathLst>
            <a:path>
              <a:moveTo>
                <a:pt x="0" y="133218"/>
              </a:moveTo>
              <a:lnTo>
                <a:pt x="415372" y="133218"/>
              </a:lnTo>
              <a:lnTo>
                <a:pt x="415372" y="45720"/>
              </a:lnTo>
              <a:lnTo>
                <a:pt x="796544"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9653" y="2653204"/>
        <a:ext cx="41587" cy="4530"/>
      </dsp:txXfrm>
    </dsp:sp>
    <dsp:sp modelId="{B8B17131-02BC-48B8-BCBE-3AB11C4A1C68}">
      <dsp:nvSpPr>
        <dsp:cNvPr id="0" name=""/>
        <dsp:cNvSpPr/>
      </dsp:nvSpPr>
      <dsp:spPr>
        <a:xfrm>
          <a:off x="2966222" y="2152642"/>
          <a:ext cx="1967752" cy="1180651"/>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422" tIns="101211" rIns="96422" bIns="101211" numCol="1" spcCol="1270" anchor="ctr" anchorCtr="0">
          <a:noAutofit/>
        </a:bodyPr>
        <a:lstStyle/>
        <a:p>
          <a:pPr marL="0" lvl="0" indent="0" algn="ctr" defTabSz="1244600">
            <a:lnSpc>
              <a:spcPct val="90000"/>
            </a:lnSpc>
            <a:spcBef>
              <a:spcPct val="0"/>
            </a:spcBef>
            <a:spcAft>
              <a:spcPct val="35000"/>
            </a:spcAft>
            <a:buNone/>
          </a:pPr>
          <a:r>
            <a:rPr lang="en-US" sz="2800" kern="1200" dirty="0"/>
            <a:t>Results</a:t>
          </a:r>
        </a:p>
      </dsp:txBody>
      <dsp:txXfrm>
        <a:off x="2966222" y="2152642"/>
        <a:ext cx="1967752" cy="1180651"/>
      </dsp:txXfrm>
    </dsp:sp>
    <dsp:sp modelId="{77E6382F-E620-47F6-AD63-4DCF8419D889}">
      <dsp:nvSpPr>
        <dsp:cNvPr id="0" name=""/>
        <dsp:cNvSpPr/>
      </dsp:nvSpPr>
      <dsp:spPr>
        <a:xfrm>
          <a:off x="989929" y="3243995"/>
          <a:ext cx="5755066" cy="487450"/>
        </a:xfrm>
        <a:custGeom>
          <a:avLst/>
          <a:gdLst/>
          <a:ahLst/>
          <a:cxnLst/>
          <a:rect l="0" t="0" r="0" b="0"/>
          <a:pathLst>
            <a:path>
              <a:moveTo>
                <a:pt x="5755066" y="0"/>
              </a:moveTo>
              <a:lnTo>
                <a:pt x="5755066" y="260825"/>
              </a:lnTo>
              <a:lnTo>
                <a:pt x="0" y="260825"/>
              </a:lnTo>
              <a:lnTo>
                <a:pt x="0" y="48745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3004" y="3485455"/>
        <a:ext cx="288916" cy="4530"/>
      </dsp:txXfrm>
    </dsp:sp>
    <dsp:sp modelId="{F461C72D-40C1-49AC-A8E9-565FDD0E796E}">
      <dsp:nvSpPr>
        <dsp:cNvPr id="0" name=""/>
        <dsp:cNvSpPr/>
      </dsp:nvSpPr>
      <dsp:spPr>
        <a:xfrm>
          <a:off x="5761119" y="2065144"/>
          <a:ext cx="1967752" cy="118065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422" tIns="101211" rIns="96422" bIns="101211" numCol="1" spcCol="1270" anchor="ctr" anchorCtr="0">
          <a:noAutofit/>
        </a:bodyPr>
        <a:lstStyle/>
        <a:p>
          <a:pPr marL="0" lvl="0" indent="0" algn="ctr" defTabSz="1244600">
            <a:lnSpc>
              <a:spcPct val="90000"/>
            </a:lnSpc>
            <a:spcBef>
              <a:spcPct val="0"/>
            </a:spcBef>
            <a:spcAft>
              <a:spcPct val="35000"/>
            </a:spcAft>
            <a:buNone/>
          </a:pPr>
          <a:r>
            <a:rPr lang="en-US" sz="2800" kern="1200" dirty="0"/>
            <a:t>Discussion</a:t>
          </a:r>
        </a:p>
      </dsp:txBody>
      <dsp:txXfrm>
        <a:off x="5761119" y="2065144"/>
        <a:ext cx="1967752" cy="1180651"/>
      </dsp:txXfrm>
    </dsp:sp>
    <dsp:sp modelId="{9062331E-BE4F-44FE-9F32-080FE4EA33A7}">
      <dsp:nvSpPr>
        <dsp:cNvPr id="0" name=""/>
        <dsp:cNvSpPr/>
      </dsp:nvSpPr>
      <dsp:spPr>
        <a:xfrm>
          <a:off x="1972006" y="4296432"/>
          <a:ext cx="961816" cy="91440"/>
        </a:xfrm>
        <a:custGeom>
          <a:avLst/>
          <a:gdLst/>
          <a:ahLst/>
          <a:cxnLst/>
          <a:rect l="0" t="0" r="0" b="0"/>
          <a:pathLst>
            <a:path>
              <a:moveTo>
                <a:pt x="0" y="57739"/>
              </a:moveTo>
              <a:lnTo>
                <a:pt x="498008" y="57739"/>
              </a:lnTo>
              <a:lnTo>
                <a:pt x="498008" y="45720"/>
              </a:lnTo>
              <a:lnTo>
                <a:pt x="961816"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8101" y="4339887"/>
        <a:ext cx="49624" cy="4530"/>
      </dsp:txXfrm>
    </dsp:sp>
    <dsp:sp modelId="{8D354161-D328-4090-B4B7-CD49F60ABDF5}">
      <dsp:nvSpPr>
        <dsp:cNvPr id="0" name=""/>
        <dsp:cNvSpPr/>
      </dsp:nvSpPr>
      <dsp:spPr>
        <a:xfrm>
          <a:off x="6053" y="3763845"/>
          <a:ext cx="1967752" cy="118065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422" tIns="101211" rIns="96422" bIns="101211" numCol="1" spcCol="1270" anchor="ctr" anchorCtr="0">
          <a:noAutofit/>
        </a:bodyPr>
        <a:lstStyle/>
        <a:p>
          <a:pPr marL="0" lvl="0" indent="0" algn="ctr" defTabSz="1244600">
            <a:lnSpc>
              <a:spcPct val="90000"/>
            </a:lnSpc>
            <a:spcBef>
              <a:spcPct val="0"/>
            </a:spcBef>
            <a:spcAft>
              <a:spcPct val="35000"/>
            </a:spcAft>
            <a:buNone/>
          </a:pPr>
          <a:r>
            <a:rPr lang="en-US" sz="2800" kern="1200" dirty="0"/>
            <a:t>Limitations</a:t>
          </a:r>
        </a:p>
      </dsp:txBody>
      <dsp:txXfrm>
        <a:off x="6053" y="3763845"/>
        <a:ext cx="1967752" cy="1180651"/>
      </dsp:txXfrm>
    </dsp:sp>
    <dsp:sp modelId="{BCD74FEF-6863-4617-B8EB-040E2F3B409E}">
      <dsp:nvSpPr>
        <dsp:cNvPr id="0" name=""/>
        <dsp:cNvSpPr/>
      </dsp:nvSpPr>
      <dsp:spPr>
        <a:xfrm>
          <a:off x="4932174" y="4296432"/>
          <a:ext cx="807564" cy="91440"/>
        </a:xfrm>
        <a:custGeom>
          <a:avLst/>
          <a:gdLst/>
          <a:ahLst/>
          <a:cxnLst/>
          <a:rect l="0" t="0" r="0" b="0"/>
          <a:pathLst>
            <a:path>
              <a:moveTo>
                <a:pt x="0" y="45720"/>
              </a:moveTo>
              <a:lnTo>
                <a:pt x="420882" y="45720"/>
              </a:lnTo>
              <a:lnTo>
                <a:pt x="420882" y="123843"/>
              </a:lnTo>
              <a:lnTo>
                <a:pt x="807564" y="123843"/>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4912" y="4339887"/>
        <a:ext cx="42089" cy="4530"/>
      </dsp:txXfrm>
    </dsp:sp>
    <dsp:sp modelId="{53AB733C-593F-47BB-B2D7-A72CF047C5B4}">
      <dsp:nvSpPr>
        <dsp:cNvPr id="0" name=""/>
        <dsp:cNvSpPr/>
      </dsp:nvSpPr>
      <dsp:spPr>
        <a:xfrm>
          <a:off x="2966222" y="3751826"/>
          <a:ext cx="1967752" cy="1180651"/>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422" tIns="101211" rIns="96422" bIns="101211" numCol="1" spcCol="1270" anchor="ctr" anchorCtr="0">
          <a:noAutofit/>
        </a:bodyPr>
        <a:lstStyle/>
        <a:p>
          <a:pPr marL="0" lvl="0" indent="0" algn="ctr" defTabSz="1244600">
            <a:lnSpc>
              <a:spcPct val="90000"/>
            </a:lnSpc>
            <a:spcBef>
              <a:spcPct val="0"/>
            </a:spcBef>
            <a:spcAft>
              <a:spcPct val="35000"/>
            </a:spcAft>
            <a:buNone/>
          </a:pPr>
          <a:r>
            <a:rPr lang="en-US" sz="2800" kern="1200" dirty="0"/>
            <a:t>Future Work</a:t>
          </a:r>
          <a:r>
            <a:rPr lang="en-US" sz="3600" kern="1200" dirty="0"/>
            <a:t> </a:t>
          </a:r>
        </a:p>
      </dsp:txBody>
      <dsp:txXfrm>
        <a:off x="2966222" y="3751826"/>
        <a:ext cx="1967752" cy="1180651"/>
      </dsp:txXfrm>
    </dsp:sp>
    <dsp:sp modelId="{49458229-1309-43AC-8E89-2D53D71660FE}">
      <dsp:nvSpPr>
        <dsp:cNvPr id="0" name=""/>
        <dsp:cNvSpPr/>
      </dsp:nvSpPr>
      <dsp:spPr>
        <a:xfrm>
          <a:off x="5772139" y="3829950"/>
          <a:ext cx="1967752" cy="1180651"/>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422" tIns="101211" rIns="96422" bIns="101211" numCol="1" spcCol="1270" anchor="ctr" anchorCtr="0">
          <a:noAutofit/>
        </a:bodyPr>
        <a:lstStyle/>
        <a:p>
          <a:pPr marL="0" lvl="0" indent="0" algn="ctr" defTabSz="1466850">
            <a:lnSpc>
              <a:spcPct val="90000"/>
            </a:lnSpc>
            <a:spcBef>
              <a:spcPct val="0"/>
            </a:spcBef>
            <a:spcAft>
              <a:spcPct val="35000"/>
            </a:spcAft>
            <a:buNone/>
          </a:pPr>
          <a:r>
            <a:rPr lang="en-US" sz="3300" kern="1200" dirty="0"/>
            <a:t>Summary</a:t>
          </a:r>
        </a:p>
      </dsp:txBody>
      <dsp:txXfrm>
        <a:off x="5772139" y="3829950"/>
        <a:ext cx="1967752" cy="1180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FB893-C510-4A02-8494-90CC89C7D70D}">
      <dsp:nvSpPr>
        <dsp:cNvPr id="0" name=""/>
        <dsp:cNvSpPr/>
      </dsp:nvSpPr>
      <dsp:spPr>
        <a:xfrm>
          <a:off x="0" y="56232"/>
          <a:ext cx="5609557" cy="13747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UK Building Regulations are complex, updated frequently, and exist in static PDFs </a:t>
          </a:r>
        </a:p>
      </dsp:txBody>
      <dsp:txXfrm>
        <a:off x="67110" y="123342"/>
        <a:ext cx="5475337" cy="1240530"/>
      </dsp:txXfrm>
    </dsp:sp>
    <dsp:sp modelId="{EC4478A0-4F4C-40C4-B1B9-06CEE513C297}">
      <dsp:nvSpPr>
        <dsp:cNvPr id="0" name=""/>
        <dsp:cNvSpPr/>
      </dsp:nvSpPr>
      <dsp:spPr>
        <a:xfrm>
          <a:off x="0" y="1502982"/>
          <a:ext cx="5609557" cy="1269127"/>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kern="1200" dirty="0"/>
            <a:t>Inspectors,  Contractors, surveyors, and planners face difficulties in accessing regulatory answers.</a:t>
          </a:r>
        </a:p>
      </dsp:txBody>
      <dsp:txXfrm>
        <a:off x="61954" y="1564936"/>
        <a:ext cx="5485649" cy="1145219"/>
      </dsp:txXfrm>
    </dsp:sp>
    <dsp:sp modelId="{5AF848D7-E6ED-41AA-8FF6-7B64A8175B31}">
      <dsp:nvSpPr>
        <dsp:cNvPr id="0" name=""/>
        <dsp:cNvSpPr/>
      </dsp:nvSpPr>
      <dsp:spPr>
        <a:xfrm>
          <a:off x="0" y="2844109"/>
          <a:ext cx="5609557" cy="137475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Need for an AI solution that makes these regulations searchable, understandable, and accurate.</a:t>
          </a:r>
        </a:p>
      </dsp:txBody>
      <dsp:txXfrm>
        <a:off x="67110" y="2911219"/>
        <a:ext cx="5475337" cy="1240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4CDBF-80EC-49C2-B647-6CA3509B83A9}">
      <dsp:nvSpPr>
        <dsp:cNvPr id="0" name=""/>
        <dsp:cNvSpPr/>
      </dsp:nvSpPr>
      <dsp:spPr>
        <a:xfrm rot="5400000">
          <a:off x="7219946" y="-3004917"/>
          <a:ext cx="1002821" cy="7267159"/>
        </a:xfrm>
        <a:prstGeom prst="round2Same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None/>
          </a:pPr>
          <a:r>
            <a:rPr lang="en-US" sz="1900" kern="1200" dirty="0"/>
            <a:t>    Enhances LLM outputs by retrieving relevant text (e.g., UK Building Regulations) before generating a response, improving accuracy and grounding.</a:t>
          </a:r>
        </a:p>
      </dsp:txBody>
      <dsp:txXfrm rot="-5400000">
        <a:off x="4087777" y="176206"/>
        <a:ext cx="7218205" cy="904913"/>
      </dsp:txXfrm>
    </dsp:sp>
    <dsp:sp modelId="{8300AC13-4F2A-4713-B299-F928A175E555}">
      <dsp:nvSpPr>
        <dsp:cNvPr id="0" name=""/>
        <dsp:cNvSpPr/>
      </dsp:nvSpPr>
      <dsp:spPr>
        <a:xfrm>
          <a:off x="0" y="1899"/>
          <a:ext cx="4087777" cy="125352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defRPr b="1"/>
          </a:pPr>
          <a:r>
            <a:rPr lang="en-US" sz="3000" b="1" kern="1200" dirty="0"/>
            <a:t>Retrieval-Augmented Generation (RAG) </a:t>
          </a:r>
          <a:r>
            <a:rPr lang="en-US" sz="3000" kern="1200" dirty="0"/>
            <a:t> </a:t>
          </a:r>
        </a:p>
      </dsp:txBody>
      <dsp:txXfrm>
        <a:off x="61192" y="63091"/>
        <a:ext cx="3965393" cy="1131142"/>
      </dsp:txXfrm>
    </dsp:sp>
    <dsp:sp modelId="{A5F7F3AC-0793-456D-B1CB-E4926CADE3D7}">
      <dsp:nvSpPr>
        <dsp:cNvPr id="0" name=""/>
        <dsp:cNvSpPr/>
      </dsp:nvSpPr>
      <dsp:spPr>
        <a:xfrm rot="5400000">
          <a:off x="7219946" y="-1688714"/>
          <a:ext cx="1002821" cy="7267159"/>
        </a:xfrm>
        <a:prstGeom prst="round2Same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None/>
          </a:pPr>
          <a:r>
            <a:rPr lang="en-US" sz="1900" kern="1200" dirty="0"/>
            <a:t>   A lightweight fine-tuning method that adds small trainable layers to large models, making them domain-specific with less compute and storage.</a:t>
          </a:r>
        </a:p>
      </dsp:txBody>
      <dsp:txXfrm rot="-5400000">
        <a:off x="4087777" y="1492409"/>
        <a:ext cx="7218205" cy="904913"/>
      </dsp:txXfrm>
    </dsp:sp>
    <dsp:sp modelId="{3FF27E9D-EEAB-41F3-9123-17FB6549D7B7}">
      <dsp:nvSpPr>
        <dsp:cNvPr id="0" name=""/>
        <dsp:cNvSpPr/>
      </dsp:nvSpPr>
      <dsp:spPr>
        <a:xfrm>
          <a:off x="0" y="1318101"/>
          <a:ext cx="4087777" cy="1253526"/>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defRPr b="1"/>
          </a:pPr>
          <a:r>
            <a:rPr lang="en-US" sz="3000" b="1" kern="1200" dirty="0"/>
            <a:t>Low-Rank Adaptation (LoRA)</a:t>
          </a:r>
          <a:endParaRPr lang="en-US" sz="3000" kern="1200" dirty="0"/>
        </a:p>
      </dsp:txBody>
      <dsp:txXfrm>
        <a:off x="61192" y="1379293"/>
        <a:ext cx="3965393" cy="1131142"/>
      </dsp:txXfrm>
    </dsp:sp>
    <dsp:sp modelId="{E3CD0280-355B-444A-A638-91465CC9B27E}">
      <dsp:nvSpPr>
        <dsp:cNvPr id="0" name=""/>
        <dsp:cNvSpPr/>
      </dsp:nvSpPr>
      <dsp:spPr>
        <a:xfrm rot="5400000">
          <a:off x="7219946" y="-372512"/>
          <a:ext cx="1002821" cy="7267159"/>
        </a:xfrm>
        <a:prstGeom prst="round2Same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None/>
          </a:pPr>
          <a:r>
            <a:rPr lang="en-US" sz="1900" kern="1200" dirty="0"/>
            <a:t>   Reduces model size and speeds up inference by lowering weight precision (e.g., 32-bit → 8-bit), enabling deployment on resource-limited systems.</a:t>
          </a:r>
        </a:p>
      </dsp:txBody>
      <dsp:txXfrm rot="-5400000">
        <a:off x="4087777" y="2808611"/>
        <a:ext cx="7218205" cy="904913"/>
      </dsp:txXfrm>
    </dsp:sp>
    <dsp:sp modelId="{8E01C815-63A6-4F82-BF2A-DC138C76DDDD}">
      <dsp:nvSpPr>
        <dsp:cNvPr id="0" name=""/>
        <dsp:cNvSpPr/>
      </dsp:nvSpPr>
      <dsp:spPr>
        <a:xfrm>
          <a:off x="0" y="2634304"/>
          <a:ext cx="4087777" cy="1253526"/>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defRPr b="1"/>
          </a:pPr>
          <a:r>
            <a:rPr lang="en-US" sz="3000" b="1" kern="1200"/>
            <a:t>Quantization</a:t>
          </a:r>
          <a:endParaRPr lang="en-US" sz="3000" kern="1200"/>
        </a:p>
      </dsp:txBody>
      <dsp:txXfrm>
        <a:off x="61192" y="2695496"/>
        <a:ext cx="3965393" cy="1131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446A5-1E7E-4536-97D1-6FE4DF4C44DC}">
      <dsp:nvSpPr>
        <dsp:cNvPr id="0" name=""/>
        <dsp:cNvSpPr/>
      </dsp:nvSpPr>
      <dsp:spPr>
        <a:xfrm>
          <a:off x="1271267" y="78"/>
          <a:ext cx="2395798" cy="119789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Llama 3.3-70B</a:t>
          </a:r>
        </a:p>
      </dsp:txBody>
      <dsp:txXfrm>
        <a:off x="1306352" y="35163"/>
        <a:ext cx="2325628" cy="1127729"/>
      </dsp:txXfrm>
    </dsp:sp>
    <dsp:sp modelId="{29C82D7B-41DA-41DE-9458-1900D13E0BBE}">
      <dsp:nvSpPr>
        <dsp:cNvPr id="0" name=""/>
        <dsp:cNvSpPr/>
      </dsp:nvSpPr>
      <dsp:spPr>
        <a:xfrm>
          <a:off x="1510847" y="1197978"/>
          <a:ext cx="239579" cy="898424"/>
        </a:xfrm>
        <a:custGeom>
          <a:avLst/>
          <a:gdLst/>
          <a:ahLst/>
          <a:cxnLst/>
          <a:rect l="0" t="0" r="0" b="0"/>
          <a:pathLst>
            <a:path>
              <a:moveTo>
                <a:pt x="0" y="0"/>
              </a:moveTo>
              <a:lnTo>
                <a:pt x="0" y="898424"/>
              </a:lnTo>
              <a:lnTo>
                <a:pt x="239579" y="898424"/>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9C6D7C-2CEF-482C-8225-C23F83855512}">
      <dsp:nvSpPr>
        <dsp:cNvPr id="0" name=""/>
        <dsp:cNvSpPr/>
      </dsp:nvSpPr>
      <dsp:spPr>
        <a:xfrm>
          <a:off x="1750426" y="1497452"/>
          <a:ext cx="1916638" cy="1197899"/>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0" kern="1200" dirty="0"/>
            <a:t>Superior reasoning capabilities</a:t>
          </a:r>
        </a:p>
      </dsp:txBody>
      <dsp:txXfrm>
        <a:off x="1785511" y="1532537"/>
        <a:ext cx="1846468" cy="1127729"/>
      </dsp:txXfrm>
    </dsp:sp>
    <dsp:sp modelId="{0E884619-5B88-4A7F-89D4-38807EF05700}">
      <dsp:nvSpPr>
        <dsp:cNvPr id="0" name=""/>
        <dsp:cNvSpPr/>
      </dsp:nvSpPr>
      <dsp:spPr>
        <a:xfrm>
          <a:off x="1510847" y="1197978"/>
          <a:ext cx="239579" cy="2395798"/>
        </a:xfrm>
        <a:custGeom>
          <a:avLst/>
          <a:gdLst/>
          <a:ahLst/>
          <a:cxnLst/>
          <a:rect l="0" t="0" r="0" b="0"/>
          <a:pathLst>
            <a:path>
              <a:moveTo>
                <a:pt x="0" y="0"/>
              </a:moveTo>
              <a:lnTo>
                <a:pt x="0" y="2395798"/>
              </a:lnTo>
              <a:lnTo>
                <a:pt x="239579" y="2395798"/>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8E5A43-C1FB-4E0F-B807-71737F86F1FF}">
      <dsp:nvSpPr>
        <dsp:cNvPr id="0" name=""/>
        <dsp:cNvSpPr/>
      </dsp:nvSpPr>
      <dsp:spPr>
        <a:xfrm>
          <a:off x="1750426" y="2994826"/>
          <a:ext cx="1916638" cy="1197899"/>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2430430"/>
              <a:satOff val="-165"/>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0" kern="1200" dirty="0"/>
            <a:t>Higher accuracy</a:t>
          </a:r>
        </a:p>
      </dsp:txBody>
      <dsp:txXfrm>
        <a:off x="1785511" y="3029911"/>
        <a:ext cx="1846468" cy="1127729"/>
      </dsp:txXfrm>
    </dsp:sp>
    <dsp:sp modelId="{92E3614D-FC19-46AA-91F5-60B82F04372C}">
      <dsp:nvSpPr>
        <dsp:cNvPr id="0" name=""/>
        <dsp:cNvSpPr/>
      </dsp:nvSpPr>
      <dsp:spPr>
        <a:xfrm>
          <a:off x="4266015" y="78"/>
          <a:ext cx="2395798" cy="1197899"/>
        </a:xfrm>
        <a:prstGeom prst="roundRect">
          <a:avLst>
            <a:gd name="adj" fmla="val 10000"/>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Llama 3.1-8B</a:t>
          </a:r>
        </a:p>
      </dsp:txBody>
      <dsp:txXfrm>
        <a:off x="4301100" y="35163"/>
        <a:ext cx="2325628" cy="1127729"/>
      </dsp:txXfrm>
    </dsp:sp>
    <dsp:sp modelId="{452D5D23-07CE-4631-A4B9-93D4338CD34E}">
      <dsp:nvSpPr>
        <dsp:cNvPr id="0" name=""/>
        <dsp:cNvSpPr/>
      </dsp:nvSpPr>
      <dsp:spPr>
        <a:xfrm>
          <a:off x="4505595" y="1197978"/>
          <a:ext cx="239579" cy="898424"/>
        </a:xfrm>
        <a:custGeom>
          <a:avLst/>
          <a:gdLst/>
          <a:ahLst/>
          <a:cxnLst/>
          <a:rect l="0" t="0" r="0" b="0"/>
          <a:pathLst>
            <a:path>
              <a:moveTo>
                <a:pt x="0" y="0"/>
              </a:moveTo>
              <a:lnTo>
                <a:pt x="0" y="898424"/>
              </a:lnTo>
              <a:lnTo>
                <a:pt x="239579" y="898424"/>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AF6774-1C2A-4734-80A0-A10778E8F8C4}">
      <dsp:nvSpPr>
        <dsp:cNvPr id="0" name=""/>
        <dsp:cNvSpPr/>
      </dsp:nvSpPr>
      <dsp:spPr>
        <a:xfrm>
          <a:off x="4745174" y="1497452"/>
          <a:ext cx="1916638" cy="1197899"/>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4860860"/>
              <a:satOff val="-330"/>
              <a:lumOff val="7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0" kern="1200" dirty="0"/>
            <a:t>Speed advantage</a:t>
          </a:r>
        </a:p>
      </dsp:txBody>
      <dsp:txXfrm>
        <a:off x="4780259" y="1532537"/>
        <a:ext cx="1846468" cy="1127729"/>
      </dsp:txXfrm>
    </dsp:sp>
    <dsp:sp modelId="{6E7E16E6-5705-497F-8FD6-0669E244366B}">
      <dsp:nvSpPr>
        <dsp:cNvPr id="0" name=""/>
        <dsp:cNvSpPr/>
      </dsp:nvSpPr>
      <dsp:spPr>
        <a:xfrm>
          <a:off x="4505595" y="1197978"/>
          <a:ext cx="239579" cy="2395798"/>
        </a:xfrm>
        <a:custGeom>
          <a:avLst/>
          <a:gdLst/>
          <a:ahLst/>
          <a:cxnLst/>
          <a:rect l="0" t="0" r="0" b="0"/>
          <a:pathLst>
            <a:path>
              <a:moveTo>
                <a:pt x="0" y="0"/>
              </a:moveTo>
              <a:lnTo>
                <a:pt x="0" y="2395798"/>
              </a:lnTo>
              <a:lnTo>
                <a:pt x="239579" y="2395798"/>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4CA1F5-AB89-44DE-847D-AFFB4BD7D386}">
      <dsp:nvSpPr>
        <dsp:cNvPr id="0" name=""/>
        <dsp:cNvSpPr/>
      </dsp:nvSpPr>
      <dsp:spPr>
        <a:xfrm>
          <a:off x="4745174" y="2994826"/>
          <a:ext cx="1916638" cy="1197899"/>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7291290"/>
              <a:satOff val="-496"/>
              <a:lumOff val="1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0" kern="1200" dirty="0"/>
            <a:t>Cost effectiveness</a:t>
          </a:r>
        </a:p>
      </dsp:txBody>
      <dsp:txXfrm>
        <a:off x="4780259" y="3029911"/>
        <a:ext cx="1846468" cy="1127729"/>
      </dsp:txXfrm>
    </dsp:sp>
    <dsp:sp modelId="{41DE7136-6E50-4D73-8C9E-BB1E4E8A9D35}">
      <dsp:nvSpPr>
        <dsp:cNvPr id="0" name=""/>
        <dsp:cNvSpPr/>
      </dsp:nvSpPr>
      <dsp:spPr>
        <a:xfrm>
          <a:off x="7260763" y="78"/>
          <a:ext cx="2395798" cy="1197899"/>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Fine-tuned </a:t>
          </a:r>
        </a:p>
        <a:p>
          <a:pPr marL="0" lvl="0" indent="0" algn="ctr" defTabSz="1066800">
            <a:lnSpc>
              <a:spcPct val="90000"/>
            </a:lnSpc>
            <a:spcBef>
              <a:spcPct val="0"/>
            </a:spcBef>
            <a:spcAft>
              <a:spcPct val="35000"/>
            </a:spcAft>
            <a:buNone/>
          </a:pPr>
          <a:r>
            <a:rPr lang="en-US" sz="2400" b="1" kern="1200" dirty="0"/>
            <a:t>Llama</a:t>
          </a:r>
          <a:r>
            <a:rPr lang="en-US" sz="2400" b="1" kern="1200" baseline="0" dirty="0"/>
            <a:t> 3.1-8B-Instruct</a:t>
          </a:r>
          <a:endParaRPr lang="en-US" sz="2400" b="1" kern="1200" dirty="0"/>
        </a:p>
      </dsp:txBody>
      <dsp:txXfrm>
        <a:off x="7295848" y="35163"/>
        <a:ext cx="2325628" cy="1127729"/>
      </dsp:txXfrm>
    </dsp:sp>
    <dsp:sp modelId="{A131FCFE-6D83-4317-87AD-52CDD8648545}">
      <dsp:nvSpPr>
        <dsp:cNvPr id="0" name=""/>
        <dsp:cNvSpPr/>
      </dsp:nvSpPr>
      <dsp:spPr>
        <a:xfrm>
          <a:off x="7500343" y="1197978"/>
          <a:ext cx="239579" cy="898424"/>
        </a:xfrm>
        <a:custGeom>
          <a:avLst/>
          <a:gdLst/>
          <a:ahLst/>
          <a:cxnLst/>
          <a:rect l="0" t="0" r="0" b="0"/>
          <a:pathLst>
            <a:path>
              <a:moveTo>
                <a:pt x="0" y="0"/>
              </a:moveTo>
              <a:lnTo>
                <a:pt x="0" y="898424"/>
              </a:lnTo>
              <a:lnTo>
                <a:pt x="239579" y="898424"/>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056DB5-7316-4D48-8738-1B451F18D106}">
      <dsp:nvSpPr>
        <dsp:cNvPr id="0" name=""/>
        <dsp:cNvSpPr/>
      </dsp:nvSpPr>
      <dsp:spPr>
        <a:xfrm>
          <a:off x="7739923" y="1497452"/>
          <a:ext cx="1916638" cy="1197899"/>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9721720"/>
              <a:satOff val="-661"/>
              <a:lumOff val="15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0" kern="1200" dirty="0"/>
            <a:t>Domain Specialization </a:t>
          </a:r>
        </a:p>
      </dsp:txBody>
      <dsp:txXfrm>
        <a:off x="7775008" y="1532537"/>
        <a:ext cx="1846468" cy="1127729"/>
      </dsp:txXfrm>
    </dsp:sp>
    <dsp:sp modelId="{928AEC40-65BA-4A66-976A-13A3CB12452E}">
      <dsp:nvSpPr>
        <dsp:cNvPr id="0" name=""/>
        <dsp:cNvSpPr/>
      </dsp:nvSpPr>
      <dsp:spPr>
        <a:xfrm>
          <a:off x="7500343" y="1197978"/>
          <a:ext cx="239579" cy="2395798"/>
        </a:xfrm>
        <a:custGeom>
          <a:avLst/>
          <a:gdLst/>
          <a:ahLst/>
          <a:cxnLst/>
          <a:rect l="0" t="0" r="0" b="0"/>
          <a:pathLst>
            <a:path>
              <a:moveTo>
                <a:pt x="0" y="0"/>
              </a:moveTo>
              <a:lnTo>
                <a:pt x="0" y="2395798"/>
              </a:lnTo>
              <a:lnTo>
                <a:pt x="239579" y="2395798"/>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526473-5D68-457E-98A0-81383CD869B0}">
      <dsp:nvSpPr>
        <dsp:cNvPr id="0" name=""/>
        <dsp:cNvSpPr/>
      </dsp:nvSpPr>
      <dsp:spPr>
        <a:xfrm>
          <a:off x="7739923" y="2994826"/>
          <a:ext cx="1916638" cy="1197899"/>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0" kern="1200" dirty="0"/>
            <a:t>Follows instructions better</a:t>
          </a:r>
        </a:p>
      </dsp:txBody>
      <dsp:txXfrm>
        <a:off x="7775008" y="3029911"/>
        <a:ext cx="1846468" cy="112772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E878A-F994-468A-9581-411FA70A253A}"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331FC-CFF2-48CD-AAE4-E3238EB3ACAD}" type="slidenum">
              <a:rPr lang="en-US" smtClean="0"/>
              <a:t>‹#›</a:t>
            </a:fld>
            <a:endParaRPr lang="en-US"/>
          </a:p>
        </p:txBody>
      </p:sp>
    </p:spTree>
    <p:extLst>
      <p:ext uri="{BB962C8B-B14F-4D97-AF65-F5344CB8AC3E}">
        <p14:creationId xmlns:p14="http://schemas.microsoft.com/office/powerpoint/2010/main" val="1913230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UK Building Regulations are legally enforced technical standards that govern the design, construction, and alteration of buildings. They cover areas such as fire safety, structural integrity, energy efficiency, and accessibility. These regulations are complex, updated frequently, and exist in static PDFs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England and Wales. They cover areas such as fire safety, structural integrity, energy efficiency, and accessibility. </a:t>
            </a:r>
          </a:p>
        </p:txBody>
      </p:sp>
      <p:sp>
        <p:nvSpPr>
          <p:cNvPr id="4" name="Date Placeholder 3"/>
          <p:cNvSpPr>
            <a:spLocks noGrp="1"/>
          </p:cNvSpPr>
          <p:nvPr>
            <p:ph type="dt" idx="1"/>
          </p:nvPr>
        </p:nvSpPr>
        <p:spPr/>
        <p:txBody>
          <a:bodyPr/>
          <a:lstStyle/>
          <a:p>
            <a:pPr rtl="0"/>
            <a:fld id="{DF4EEB86-F496-4E4F-8177-5ED3E84B3BB3}" type="datetime1">
              <a:rPr lang="en-US" smtClean="0"/>
              <a:t>5/12/2025</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3</a:t>
            </a:fld>
            <a:endParaRPr lang="en-US"/>
          </a:p>
        </p:txBody>
      </p:sp>
    </p:spTree>
    <p:extLst>
      <p:ext uri="{BB962C8B-B14F-4D97-AF65-F5344CB8AC3E}">
        <p14:creationId xmlns:p14="http://schemas.microsoft.com/office/powerpoint/2010/main" val="4201446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3-8B had best factual correctness and best overall correctness , 70B best faithfulness, fine-tuned model underperformed</a:t>
            </a:r>
          </a:p>
          <a:p>
            <a:endParaRPr lang="en-US" dirty="0"/>
          </a:p>
          <a:p>
            <a:endParaRPr lang="en-US" dirty="0"/>
          </a:p>
        </p:txBody>
      </p:sp>
      <p:sp>
        <p:nvSpPr>
          <p:cNvPr id="4" name="Slide Number Placeholder 3"/>
          <p:cNvSpPr>
            <a:spLocks noGrp="1"/>
          </p:cNvSpPr>
          <p:nvPr>
            <p:ph type="sldNum" sz="quarter" idx="5"/>
          </p:nvPr>
        </p:nvSpPr>
        <p:spPr/>
        <p:txBody>
          <a:bodyPr/>
          <a:lstStyle/>
          <a:p>
            <a:fld id="{E75331FC-CFF2-48CD-AAE4-E3238EB3ACAD}" type="slidenum">
              <a:rPr lang="en-US" smtClean="0"/>
              <a:t>14</a:t>
            </a:fld>
            <a:endParaRPr lang="en-US"/>
          </a:p>
        </p:txBody>
      </p:sp>
    </p:spTree>
    <p:extLst>
      <p:ext uri="{BB962C8B-B14F-4D97-AF65-F5344CB8AC3E}">
        <p14:creationId xmlns:p14="http://schemas.microsoft.com/office/powerpoint/2010/main" val="1549148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726A1-2539-376E-CD15-E2059687D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A0511-D837-14B3-E1D9-959B22491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07E01-D5D0-E5C4-EF75-64DD4B568699}"/>
              </a:ext>
            </a:extLst>
          </p:cNvPr>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Arial" panose="020B0604020202020204" pitchFamily="34" charset="0"/>
              </a:rPr>
              <a:t>Practically, the Llama3-8B model's performance suggests that smaller models on optimized infrastructure can outperform larger or fine-tuned ones for regulatory tasks. </a:t>
            </a:r>
          </a:p>
          <a:p>
            <a:endParaRPr lang="en-US" sz="1200" dirty="0">
              <a:effectLst/>
              <a:latin typeface="Aptos" panose="020B0004020202020204" pitchFamily="34" charset="0"/>
              <a:cs typeface="Arial" panose="020B0604020202020204" pitchFamily="34" charset="0"/>
            </a:endParaRPr>
          </a:p>
          <a:p>
            <a:r>
              <a:rPr lang="en-US" sz="1200" dirty="0">
                <a:effectLst/>
                <a:latin typeface="Aptos" panose="020B0004020202020204" pitchFamily="34" charset="0"/>
                <a:ea typeface="Aptos" panose="020B0004020202020204" pitchFamily="34" charset="0"/>
                <a:cs typeface="Arial" panose="020B0604020202020204" pitchFamily="34" charset="0"/>
              </a:rPr>
              <a:t>The fine-tuned model’s results indicate that standard LoRA may be insufficient for technical domains. Multi-stage tuning may be needed for formatting, citations, and specification handling.</a:t>
            </a:r>
          </a:p>
          <a:p>
            <a:endParaRPr lang="en-US" sz="1200" dirty="0">
              <a:effectLst/>
              <a:latin typeface="Aptos" panose="020B0004020202020204" pitchFamily="34" charset="0"/>
              <a:cs typeface="Arial" panose="020B0604020202020204" pitchFamily="34" charset="0"/>
            </a:endParaRPr>
          </a:p>
          <a:p>
            <a:r>
              <a:rPr lang="en-US" sz="1200" dirty="0">
                <a:effectLst/>
                <a:latin typeface="Aptos" panose="020B0004020202020204" pitchFamily="34" charset="0"/>
                <a:ea typeface="Aptos" panose="020B0004020202020204" pitchFamily="34" charset="0"/>
                <a:cs typeface="Arial" panose="020B0604020202020204" pitchFamily="34" charset="0"/>
              </a:rPr>
              <a:t>Hybrid retrieval’s consistency across models confirms its strength and potential in other regulatory fields like healthcare or finance.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FDC8CB4-243A-A16D-7DD6-51859EDF1CCD}"/>
              </a:ext>
            </a:extLst>
          </p:cNvPr>
          <p:cNvSpPr>
            <a:spLocks noGrp="1"/>
          </p:cNvSpPr>
          <p:nvPr>
            <p:ph type="sldNum" sz="quarter" idx="5"/>
          </p:nvPr>
        </p:nvSpPr>
        <p:spPr/>
        <p:txBody>
          <a:bodyPr/>
          <a:lstStyle/>
          <a:p>
            <a:fld id="{E75331FC-CFF2-48CD-AAE4-E3238EB3ACAD}" type="slidenum">
              <a:rPr lang="en-US" smtClean="0"/>
              <a:t>15</a:t>
            </a:fld>
            <a:endParaRPr lang="en-US"/>
          </a:p>
        </p:txBody>
      </p:sp>
    </p:spTree>
    <p:extLst>
      <p:ext uri="{BB962C8B-B14F-4D97-AF65-F5344CB8AC3E}">
        <p14:creationId xmlns:p14="http://schemas.microsoft.com/office/powerpoint/2010/main" val="4201065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A3569-11C5-5D27-64E8-B33AF55E3F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EE4023-4635-BFF5-FDC4-F88CBF1AB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25F9D-2026-3521-D681-7FB7491A4718}"/>
              </a:ext>
            </a:extLst>
          </p:cNvPr>
          <p:cNvSpPr>
            <a:spLocks noGrp="1"/>
          </p:cNvSpPr>
          <p:nvPr>
            <p:ph type="body" idx="1"/>
          </p:nvPr>
        </p:nvSpPr>
        <p:spPr/>
        <p:txBody>
          <a:bodyPr/>
          <a:lstStyle/>
          <a:p>
            <a:r>
              <a:rPr lang="en-US" dirty="0"/>
              <a:t>Why did the fine-tuned model underperform compared to the base LLaMA-3-8B?</a:t>
            </a:r>
          </a:p>
          <a:p>
            <a:r>
              <a:rPr lang="en-US" dirty="0"/>
              <a:t>Because the fine-tuned model was trained on only ~3,000 instruction-style Q&amp;A pairs, which lacked structural variety and scale. While it learned formatting and tone, it didn't gain enough factual grounding to outperform the general-purpose 8B model. This highlights that fine-tuning without robust data can limit factual correctness.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6ECA885-C307-2533-92A3-B690D289B0B3}"/>
              </a:ext>
            </a:extLst>
          </p:cNvPr>
          <p:cNvSpPr>
            <a:spLocks noGrp="1"/>
          </p:cNvSpPr>
          <p:nvPr>
            <p:ph type="sldNum" sz="quarter" idx="5"/>
          </p:nvPr>
        </p:nvSpPr>
        <p:spPr/>
        <p:txBody>
          <a:bodyPr/>
          <a:lstStyle/>
          <a:p>
            <a:fld id="{E75331FC-CFF2-48CD-AAE4-E3238EB3ACAD}" type="slidenum">
              <a:rPr lang="en-US" smtClean="0"/>
              <a:t>16</a:t>
            </a:fld>
            <a:endParaRPr lang="en-US"/>
          </a:p>
        </p:txBody>
      </p:sp>
    </p:spTree>
    <p:extLst>
      <p:ext uri="{BB962C8B-B14F-4D97-AF65-F5344CB8AC3E}">
        <p14:creationId xmlns:p14="http://schemas.microsoft.com/office/powerpoint/2010/main" val="210782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Adjusting lora parameters (rank and alpha)</a:t>
            </a:r>
          </a:p>
          <a:p>
            <a:endParaRPr lang="en-US" dirty="0"/>
          </a:p>
          <a:p>
            <a:endParaRPr lang="en-US" dirty="0"/>
          </a:p>
          <a:p>
            <a:endParaRPr lang="en-US" dirty="0"/>
          </a:p>
          <a:p>
            <a:pPr marL="0" marR="0" algn="just">
              <a:lnSpc>
                <a:spcPct val="107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Future work should follow Jeong’s (2024) strategy: growing the dataset, refining prompts, and using multi-stage instruction tuning to improve results across more building regulation sections. </a:t>
            </a:r>
          </a:p>
          <a:p>
            <a:pPr marL="0" marR="0" algn="just">
              <a:lnSpc>
                <a:spcPct val="107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Key future directions include:</a:t>
            </a:r>
          </a:p>
          <a:p>
            <a:pPr marL="342900" marR="0" lvl="0" indent="-342900" algn="just">
              <a:lnSpc>
                <a:spcPct val="107000"/>
              </a:lnSpc>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Multi-stage Retrieval</a:t>
            </a:r>
            <a:r>
              <a:rPr lang="en-US" sz="1800" kern="100" dirty="0">
                <a:effectLst/>
                <a:latin typeface="Aptos" panose="020B0004020202020204" pitchFamily="34" charset="0"/>
                <a:ea typeface="Aptos" panose="020B0004020202020204" pitchFamily="34" charset="0"/>
                <a:cs typeface="Arial" panose="020B0604020202020204" pitchFamily="34" charset="0"/>
              </a:rPr>
              <a:t> – Use different retrievers for text, specs, and diagrams to improve relevance.</a:t>
            </a:r>
          </a:p>
          <a:p>
            <a:pPr marL="342900" marR="0" lvl="0" indent="-342900" algn="just">
              <a:lnSpc>
                <a:spcPct val="107000"/>
              </a:lnSpc>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Hybrid Model Systems</a:t>
            </a:r>
            <a:r>
              <a:rPr lang="en-US" sz="1800" kern="100" dirty="0">
                <a:effectLst/>
                <a:latin typeface="Aptos" panose="020B0004020202020204" pitchFamily="34" charset="0"/>
                <a:ea typeface="Aptos" panose="020B0004020202020204" pitchFamily="34" charset="0"/>
                <a:cs typeface="Arial" panose="020B0604020202020204" pitchFamily="34" charset="0"/>
              </a:rPr>
              <a:t> – Route questions to different models based on content type.</a:t>
            </a:r>
          </a:p>
          <a:p>
            <a:pPr marL="342900" marR="0" lvl="0" indent="-342900" algn="just">
              <a:lnSpc>
                <a:spcPct val="107000"/>
              </a:lnSpc>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Better Fine-Tuning</a:t>
            </a:r>
            <a:r>
              <a:rPr lang="en-US" sz="1800" kern="100" dirty="0">
                <a:effectLst/>
                <a:latin typeface="Aptos" panose="020B0004020202020204" pitchFamily="34" charset="0"/>
                <a:ea typeface="Aptos" panose="020B0004020202020204" pitchFamily="34" charset="0"/>
                <a:cs typeface="Arial" panose="020B0604020202020204" pitchFamily="34" charset="0"/>
              </a:rPr>
              <a:t> – Try instruction-tuning and structure-aware architectures.</a:t>
            </a:r>
          </a:p>
          <a:p>
            <a:pPr marL="342900" marR="0" lvl="0" indent="-342900" algn="just">
              <a:lnSpc>
                <a:spcPct val="107000"/>
              </a:lnSpc>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Self-Verification</a:t>
            </a:r>
            <a:r>
              <a:rPr lang="en-US" sz="1800" kern="100" dirty="0">
                <a:effectLst/>
                <a:latin typeface="Aptos" panose="020B0004020202020204" pitchFamily="34" charset="0"/>
                <a:ea typeface="Aptos" panose="020B0004020202020204" pitchFamily="34" charset="0"/>
                <a:cs typeface="Arial" panose="020B0604020202020204" pitchFamily="34" charset="0"/>
              </a:rPr>
              <a:t> – Let models check their answers, especially for numbers and citations.</a:t>
            </a:r>
          </a:p>
          <a:p>
            <a:pPr marL="342900" marR="0" lvl="0" indent="-342900" algn="just">
              <a:lnSpc>
                <a:spcPct val="107000"/>
              </a:lnSpc>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Workflow Integration</a:t>
            </a:r>
            <a:r>
              <a:rPr lang="en-US" sz="1800" kern="100" dirty="0">
                <a:effectLst/>
                <a:latin typeface="Aptos" panose="020B0004020202020204" pitchFamily="34" charset="0"/>
                <a:ea typeface="Aptos" panose="020B0004020202020204" pitchFamily="34" charset="0"/>
                <a:cs typeface="Arial" panose="020B0604020202020204" pitchFamily="34" charset="0"/>
              </a:rPr>
              <a:t> – Build tools that plug directly into construction and compliance tasks, including agentic reasoning and multi-modal integration. </a:t>
            </a:r>
          </a:p>
          <a:p>
            <a:endParaRPr lang="en-US" dirty="0"/>
          </a:p>
        </p:txBody>
      </p:sp>
      <p:sp>
        <p:nvSpPr>
          <p:cNvPr id="4" name="Slide Number Placeholder 3"/>
          <p:cNvSpPr>
            <a:spLocks noGrp="1"/>
          </p:cNvSpPr>
          <p:nvPr>
            <p:ph type="sldNum" sz="quarter" idx="5"/>
          </p:nvPr>
        </p:nvSpPr>
        <p:spPr/>
        <p:txBody>
          <a:bodyPr/>
          <a:lstStyle/>
          <a:p>
            <a:fld id="{E75331FC-CFF2-48CD-AAE4-E3238EB3ACAD}" type="slidenum">
              <a:rPr lang="en-US" smtClean="0"/>
              <a:t>17</a:t>
            </a:fld>
            <a:endParaRPr lang="en-US"/>
          </a:p>
        </p:txBody>
      </p:sp>
    </p:spTree>
    <p:extLst>
      <p:ext uri="{BB962C8B-B14F-4D97-AF65-F5344CB8AC3E}">
        <p14:creationId xmlns:p14="http://schemas.microsoft.com/office/powerpoint/2010/main" val="3327338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713E9-56FE-D8DD-B423-CA3B24F48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FF59C-8C78-8B57-4C7E-5CFEB60C4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37C47A-276D-9BF8-6879-D90DA8F61DB4}"/>
              </a:ext>
            </a:extLst>
          </p:cNvPr>
          <p:cNvSpPr>
            <a:spLocks noGrp="1"/>
          </p:cNvSpPr>
          <p:nvPr>
            <p:ph type="body" idx="1"/>
          </p:nvPr>
        </p:nvSpPr>
        <p:spPr/>
        <p:txBody>
          <a:bodyPr/>
          <a:lstStyle/>
          <a:p>
            <a:r>
              <a:rPr lang="en-US" sz="1000" dirty="0">
                <a:effectLst/>
                <a:latin typeface="Aptos" panose="020B0004020202020204" pitchFamily="34" charset="0"/>
                <a:ea typeface="Aptos" panose="020B0004020202020204" pitchFamily="34" charset="0"/>
                <a:cs typeface="Arial" panose="020B0604020202020204" pitchFamily="34" charset="0"/>
              </a:rPr>
              <a:t>Beyond technical achievements, this project established a practical framework for making complex regulatory information more accessible to construction professionals. </a:t>
            </a:r>
          </a:p>
          <a:p>
            <a:endParaRPr lang="en-US" sz="1000" dirty="0">
              <a:effectLst/>
              <a:latin typeface="Aptos" panose="020B0004020202020204" pitchFamily="34" charset="0"/>
              <a:ea typeface="Aptos" panose="020B0004020202020204" pitchFamily="34" charset="0"/>
              <a:cs typeface="Arial" panose="020B0604020202020204" pitchFamily="34" charset="0"/>
            </a:endParaRPr>
          </a:p>
          <a:p>
            <a:endParaRPr lang="en-US" sz="1000" dirty="0">
              <a:effectLst/>
              <a:latin typeface="Aptos" panose="020B0004020202020204" pitchFamily="34" charset="0"/>
              <a:ea typeface="Aptos" panose="020B0004020202020204" pitchFamily="34" charset="0"/>
              <a:cs typeface="Arial" panose="020B0604020202020204" pitchFamily="34" charset="0"/>
            </a:endParaRPr>
          </a:p>
          <a:p>
            <a:pPr>
              <a:buNone/>
            </a:pPr>
            <a:r>
              <a:rPr lang="en-US" sz="1200" b="1" dirty="0"/>
              <a:t>Conclusion</a:t>
            </a:r>
          </a:p>
          <a:p>
            <a:pPr>
              <a:buFont typeface="Arial" panose="020B0604020202020204" pitchFamily="34" charset="0"/>
              <a:buChar char="•"/>
            </a:pPr>
            <a:r>
              <a:rPr lang="en-US" sz="1200" dirty="0"/>
              <a:t>This project successfully achieved all objectives: implementing a multi-model RAG system, comparing LLaMA-based architectures, and deploying a fine-tuned domain-specific model.</a:t>
            </a:r>
          </a:p>
          <a:p>
            <a:pPr>
              <a:buFont typeface="Arial" panose="020B0604020202020204" pitchFamily="34" charset="0"/>
              <a:buChar char="•"/>
            </a:pPr>
            <a:r>
              <a:rPr lang="en-US" sz="1200" dirty="0"/>
              <a:t>The evaluation revealed trade-offs between model scale, specialization, and deployment speed, with the LLaMA-3.1-8B model outperforming both 70B and fine-tuned models in pipeline correctness (80% vs 60% and 20%).</a:t>
            </a:r>
          </a:p>
          <a:p>
            <a:pPr>
              <a:buFont typeface="Arial" panose="020B0604020202020204" pitchFamily="34" charset="0"/>
              <a:buChar char="•"/>
            </a:pPr>
            <a:r>
              <a:rPr lang="en-US" sz="1200" dirty="0"/>
              <a:t>The hybrid retriever maintained high context recall (0.85) across all models, validating the architecture's grounding strength.</a:t>
            </a:r>
          </a:p>
          <a:p>
            <a:pPr>
              <a:buFont typeface="Arial" panose="020B0604020202020204" pitchFamily="34" charset="0"/>
              <a:buChar char="•"/>
            </a:pPr>
            <a:r>
              <a:rPr lang="en-US" sz="1200" dirty="0"/>
              <a:t>StructureGPT offers a practical, scalable approach to make complex UK Building Regulations more accessible, transparent, and usable by professionals.</a:t>
            </a:r>
          </a:p>
          <a:p>
            <a:pPr>
              <a:buFont typeface="Arial" panose="020B0604020202020204" pitchFamily="34" charset="0"/>
              <a:buChar char="•"/>
            </a:pPr>
            <a:r>
              <a:rPr lang="en-US" sz="1200" dirty="0"/>
              <a:t>Its modular design and Streamlit interface make it adaptable across sectors and suitable for commercial and governmental deployment.</a:t>
            </a:r>
          </a:p>
          <a:p>
            <a:endParaRPr lang="en-US" sz="1000" dirty="0">
              <a:effectLst/>
              <a:latin typeface="Aptos" panose="020B0004020202020204" pitchFamily="34" charset="0"/>
              <a:ea typeface="Aptos" panose="020B0004020202020204" pitchFamily="34" charset="0"/>
              <a:cs typeface="Arial" panose="020B0604020202020204" pitchFamily="34" charset="0"/>
            </a:endParaRPr>
          </a:p>
          <a:p>
            <a:endParaRPr lang="en-US" sz="1000" dirty="0">
              <a:effectLst/>
              <a:latin typeface="Aptos" panose="020B0004020202020204" pitchFamily="34" charset="0"/>
              <a:ea typeface="Aptos" panose="020B0004020202020204" pitchFamily="34" charset="0"/>
              <a:cs typeface="Arial" panose="020B0604020202020204" pitchFamily="34" charset="0"/>
            </a:endParaRPr>
          </a:p>
          <a:p>
            <a:endParaRPr lang="en-US" sz="1000" dirty="0">
              <a:effectLst/>
              <a:latin typeface="Aptos" panose="020B0004020202020204" pitchFamily="34" charset="0"/>
              <a:cs typeface="Arial" panose="020B0604020202020204" pitchFamily="34" charset="0"/>
            </a:endParaRPr>
          </a:p>
          <a:p>
            <a:endParaRPr lang="en-US" dirty="0"/>
          </a:p>
          <a:p>
            <a:endParaRPr lang="en-US" dirty="0"/>
          </a:p>
        </p:txBody>
      </p:sp>
      <p:sp>
        <p:nvSpPr>
          <p:cNvPr id="4" name="Slide Number Placeholder 3">
            <a:extLst>
              <a:ext uri="{FF2B5EF4-FFF2-40B4-BE49-F238E27FC236}">
                <a16:creationId xmlns:a16="http://schemas.microsoft.com/office/drawing/2014/main" id="{979C76B3-32F0-DC36-081B-13BD8E7983B2}"/>
              </a:ext>
            </a:extLst>
          </p:cNvPr>
          <p:cNvSpPr>
            <a:spLocks noGrp="1"/>
          </p:cNvSpPr>
          <p:nvPr>
            <p:ph type="sldNum" sz="quarter" idx="5"/>
          </p:nvPr>
        </p:nvSpPr>
        <p:spPr/>
        <p:txBody>
          <a:bodyPr/>
          <a:lstStyle/>
          <a:p>
            <a:fld id="{E75331FC-CFF2-48CD-AAE4-E3238EB3ACAD}" type="slidenum">
              <a:rPr lang="en-US" smtClean="0"/>
              <a:t>18</a:t>
            </a:fld>
            <a:endParaRPr lang="en-US"/>
          </a:p>
        </p:txBody>
      </p:sp>
    </p:spTree>
    <p:extLst>
      <p:ext uri="{BB962C8B-B14F-4D97-AF65-F5344CB8AC3E}">
        <p14:creationId xmlns:p14="http://schemas.microsoft.com/office/powerpoint/2010/main" val="326639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13643-8078-F364-D8B7-14D90DCC4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12C8D7-D570-0D76-A6D5-974B29865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D8668-2CE8-8EEA-8A14-B654FF6D26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24346B-2FE1-B815-5E0A-C2A88DA41B5B}"/>
              </a:ext>
            </a:extLst>
          </p:cNvPr>
          <p:cNvSpPr>
            <a:spLocks noGrp="1"/>
          </p:cNvSpPr>
          <p:nvPr>
            <p:ph type="sldNum" sz="quarter" idx="5"/>
          </p:nvPr>
        </p:nvSpPr>
        <p:spPr/>
        <p:txBody>
          <a:bodyPr/>
          <a:lstStyle/>
          <a:p>
            <a:fld id="{E75331FC-CFF2-48CD-AAE4-E3238EB3ACAD}" type="slidenum">
              <a:rPr lang="en-US" smtClean="0"/>
              <a:t>4</a:t>
            </a:fld>
            <a:endParaRPr lang="en-US"/>
          </a:p>
        </p:txBody>
      </p:sp>
    </p:spTree>
    <p:extLst>
      <p:ext uri="{BB962C8B-B14F-4D97-AF65-F5344CB8AC3E}">
        <p14:creationId xmlns:p14="http://schemas.microsoft.com/office/powerpoint/2010/main" val="426920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5331FC-CFF2-48CD-AAE4-E3238EB3ACAD}" type="slidenum">
              <a:rPr lang="en-US" smtClean="0"/>
              <a:t>5</a:t>
            </a:fld>
            <a:endParaRPr lang="en-US"/>
          </a:p>
        </p:txBody>
      </p:sp>
    </p:spTree>
    <p:extLst>
      <p:ext uri="{BB962C8B-B14F-4D97-AF65-F5344CB8AC3E}">
        <p14:creationId xmlns:p14="http://schemas.microsoft.com/office/powerpoint/2010/main" val="134409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Prompting, Vector store using </a:t>
            </a:r>
            <a:r>
              <a:rPr lang="en-GB" dirty="0" err="1"/>
              <a:t>Unstuctured</a:t>
            </a:r>
            <a:r>
              <a:rPr lang="en-GB" dirty="0"/>
              <a:t> Data but fine-tuning process used structured data </a:t>
            </a:r>
          </a:p>
          <a:p>
            <a:endParaRPr lang="en-US" dirty="0"/>
          </a:p>
          <a:p>
            <a:r>
              <a:rPr lang="en-US" dirty="0"/>
              <a:t>I deliberately chose GOV.UK building regulations as my knowledge base because they represent the authoritative, well-structured regulatory documents with guaranteed accuracy. This choice minimizes the risk of false information while providing a consistent document structure that benefits the RAG pipeline's retrieval mechanisms. The official nature of these documents ensures that StructureGPT provides guidance based on legally binding requirements rather than interpretations or opinions.</a:t>
            </a:r>
          </a:p>
          <a:p>
            <a:endParaRPr lang="en-US" dirty="0"/>
          </a:p>
          <a:p>
            <a:r>
              <a:rPr lang="en-US" dirty="0"/>
              <a:t>3K QA PAIARS, (~3K Q&amp;A pairs) is not large enough to make fine tuning  self-sufficient, so the fine tuned model still needs context. </a:t>
            </a:r>
          </a:p>
          <a:p>
            <a:endParaRPr lang="en-US" dirty="0"/>
          </a:p>
          <a:p>
            <a:pPr>
              <a:buFont typeface="Arial" panose="020B0604020202020204" pitchFamily="34" charset="0"/>
              <a:buChar char="•"/>
            </a:pPr>
            <a:r>
              <a:rPr lang="en-US" dirty="0"/>
              <a:t>LoRA tuning insufficient without structured instruction data</a:t>
            </a:r>
          </a:p>
          <a:p>
            <a:pPr>
              <a:buFont typeface="Arial" panose="020B0604020202020204" pitchFamily="34" charset="0"/>
              <a:buChar char="•"/>
            </a:pPr>
            <a:r>
              <a:rPr lang="en-US" dirty="0"/>
              <a:t>LLMs required minimal cleaning compared to traditional ML workflows:</a:t>
            </a:r>
          </a:p>
          <a:p>
            <a:pPr marL="742950" lvl="1" indent="-285750">
              <a:buFont typeface="Arial" panose="020B0604020202020204" pitchFamily="34" charset="0"/>
              <a:buChar char="•"/>
            </a:pPr>
            <a:r>
              <a:rPr lang="en-US" dirty="0"/>
              <a:t>Trained on noisy internet data, so naturally robust to inconsistency</a:t>
            </a:r>
          </a:p>
          <a:p>
            <a:pPr marL="742950" lvl="1" indent="-285750">
              <a:buFont typeface="Arial" panose="020B0604020202020204" pitchFamily="34" charset="0"/>
              <a:buChar char="•"/>
            </a:pPr>
            <a:r>
              <a:rPr lang="en-US" dirty="0"/>
              <a:t>Infer meaning through context and manage unstructured input well</a:t>
            </a:r>
          </a:p>
          <a:p>
            <a:pPr marL="742950" lvl="1" indent="-285750">
              <a:buFont typeface="Arial" panose="020B0604020202020204" pitchFamily="34" charset="0"/>
              <a:buChar char="•"/>
            </a:pPr>
            <a:r>
              <a:rPr lang="en-US" dirty="0"/>
              <a:t>Self-supervised pretraining gives them strong generalization skills</a:t>
            </a:r>
          </a:p>
          <a:p>
            <a:pPr>
              <a:buFont typeface="Arial" panose="020B0604020202020204" pitchFamily="34" charset="0"/>
              <a:buChar char="•"/>
            </a:pPr>
            <a:r>
              <a:rPr lang="en-US" dirty="0"/>
              <a:t>While traditional ML would require heavy cleaning, normalization, and feature engineering, LLMs can often be deployed with only structural preparation (e.g., chunking, formatting)</a:t>
            </a:r>
          </a:p>
          <a:p>
            <a:pPr>
              <a:buFont typeface="Arial" panose="020B0604020202020204" pitchFamily="34" charset="0"/>
              <a:buChar char="•"/>
            </a:pPr>
            <a:endParaRPr lang="en-US" dirty="0"/>
          </a:p>
          <a:p>
            <a:pPr>
              <a:buFont typeface="Arial" panose="020B0604020202020204" pitchFamily="34" charset="0"/>
              <a:buChar char="•"/>
            </a:pPr>
            <a:endParaRPr lang="en-US" dirty="0"/>
          </a:p>
          <a:p>
            <a:pPr>
              <a:buNone/>
            </a:pPr>
            <a:r>
              <a:rPr lang="en-US" dirty="0"/>
              <a:t>When working with Large Language Models (LLMs), less data cleaning is often required compared to traditional machine learning approaches for several key reasons:</a:t>
            </a:r>
          </a:p>
          <a:p>
            <a:pPr>
              <a:buFont typeface="+mj-lt"/>
              <a:buAutoNum type="arabicPeriod"/>
            </a:pPr>
            <a:r>
              <a:rPr lang="en-US" b="1" dirty="0"/>
              <a:t>Robust to noise and inconsistencies</a:t>
            </a:r>
            <a:r>
              <a:rPr lang="en-US" dirty="0"/>
              <a:t> - LLMs are trained on vast amounts of messy internet text, making them naturally tolerant of variations, typos, and inconsistent formatting.</a:t>
            </a:r>
          </a:p>
          <a:p>
            <a:pPr>
              <a:buFont typeface="+mj-lt"/>
              <a:buAutoNum type="arabicPeriod"/>
            </a:pPr>
            <a:r>
              <a:rPr lang="en-US" b="1" dirty="0"/>
              <a:t>Contextual understanding</a:t>
            </a:r>
            <a:r>
              <a:rPr lang="en-US" dirty="0"/>
              <a:t> - LLMs can infer meaning from context, allowing them to work around missing values, unusual phrasing, or inconsistent terminology.</a:t>
            </a:r>
          </a:p>
          <a:p>
            <a:pPr>
              <a:buFont typeface="+mj-lt"/>
              <a:buAutoNum type="arabicPeriod"/>
            </a:pPr>
            <a:r>
              <a:rPr lang="en-US" b="1" dirty="0"/>
              <a:t>Natural language processing capabilities</a:t>
            </a:r>
            <a:r>
              <a:rPr lang="en-US" dirty="0"/>
              <a:t> - They excel at handling unstructured text data in its natural form without requiring extensive preprocessing.</a:t>
            </a:r>
          </a:p>
          <a:p>
            <a:pPr>
              <a:buFont typeface="+mj-lt"/>
              <a:buAutoNum type="arabicPeriod"/>
            </a:pPr>
            <a:r>
              <a:rPr lang="en-US" b="1" dirty="0"/>
              <a:t>Strong generalization</a:t>
            </a:r>
            <a:r>
              <a:rPr lang="en-US" dirty="0"/>
              <a:t> - The scale of pretraining helps LLMs develop powerful generalization abilities that work across diverse data formats.</a:t>
            </a:r>
          </a:p>
          <a:p>
            <a:pPr>
              <a:buFont typeface="+mj-lt"/>
              <a:buAutoNum type="arabicPeriod"/>
            </a:pPr>
            <a:r>
              <a:rPr lang="en-US" b="1" dirty="0"/>
              <a:t>Self-supervision</a:t>
            </a:r>
            <a:r>
              <a:rPr lang="en-US" dirty="0"/>
              <a:t> - LLMs learn patterns from the data itself rather than requiring explicit feature engineering or normalization.</a:t>
            </a:r>
          </a:p>
          <a:p>
            <a:r>
              <a:rPr lang="en-US" dirty="0"/>
              <a:t>This doesn't mean data cleaning is completely unnecessary - for specialized applications or when working with highly technical data, some preprocessing may still improve performance. However, LLMs generally require much less upfront data cleaning compared to traditional ML methods that often demand extensive normalization, imputation, and feature engineering.</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E75331FC-CFF2-48CD-AAE4-E3238EB3ACAD}" type="slidenum">
              <a:rPr lang="en-US" smtClean="0"/>
              <a:t>6</a:t>
            </a:fld>
            <a:endParaRPr lang="en-US"/>
          </a:p>
        </p:txBody>
      </p:sp>
    </p:spTree>
    <p:extLst>
      <p:ext uri="{BB962C8B-B14F-4D97-AF65-F5344CB8AC3E}">
        <p14:creationId xmlns:p14="http://schemas.microsoft.com/office/powerpoint/2010/main" val="2388786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p>
          <a:p>
            <a:r>
              <a:rPr lang="en-US" dirty="0"/>
              <a:t>--DATA ACQUISITION GOV.UK [18PDF] UNSTRUCTURED </a:t>
            </a:r>
          </a:p>
          <a:p>
            <a:r>
              <a:rPr lang="en-US" dirty="0"/>
              <a:t>--DATA CURATIONS FAQ [10PDFS]AND GOV.UK DATA [3000 INSTRUCTUTION-QA-PAIR [STRUCTURED]</a:t>
            </a:r>
          </a:p>
          <a:p>
            <a:r>
              <a:rPr lang="en-US" dirty="0"/>
              <a:t>VECTOR STORE[CHROMA-DB] [ TOKEN EMBEDDINGS ]</a:t>
            </a:r>
          </a:p>
          <a:p>
            <a:r>
              <a:rPr lang="en-US" dirty="0"/>
              <a:t>RAG RETRIVAL </a:t>
            </a:r>
          </a:p>
          <a:p>
            <a:r>
              <a:rPr lang="en-US" dirty="0"/>
              <a:t>--LLMS USED </a:t>
            </a:r>
          </a:p>
          <a:p>
            <a:r>
              <a:rPr lang="en-US" dirty="0"/>
              <a:t>---LLama3.3-70B</a:t>
            </a:r>
          </a:p>
          <a:p>
            <a:r>
              <a:rPr lang="en-US" dirty="0"/>
              <a:t>---Llama3.1-8B</a:t>
            </a:r>
          </a:p>
          <a:p>
            <a:r>
              <a:rPr lang="en-US" dirty="0"/>
              <a:t>---Llama3.1-8B-Instruct</a:t>
            </a:r>
          </a:p>
          <a:p>
            <a:endParaRPr lang="en-US" dirty="0"/>
          </a:p>
          <a:p>
            <a:r>
              <a:rPr lang="en-US" dirty="0"/>
              <a:t>FINE TUNING</a:t>
            </a:r>
          </a:p>
          <a:p>
            <a:r>
              <a:rPr lang="en-US" dirty="0"/>
              <a:t>Low Rank Adaptation [Enhancing Training process while fine tuning ] – Frozen weights</a:t>
            </a:r>
          </a:p>
          <a:p>
            <a:r>
              <a:rPr lang="en-US" dirty="0"/>
              <a:t>Quantization  [Model Size Reduction]  From base 32bit (4bytes) to 8bit(1byte) quantization</a:t>
            </a:r>
          </a:p>
          <a:p>
            <a:endParaRPr lang="en-US" dirty="0"/>
          </a:p>
          <a:p>
            <a:r>
              <a:rPr lang="en-US" dirty="0"/>
              <a:t>RAG EVALUATION</a:t>
            </a:r>
          </a:p>
          <a:p>
            <a:r>
              <a:rPr lang="en-US" dirty="0"/>
              <a:t>RAGAS &amp; GISKARD</a:t>
            </a:r>
          </a:p>
          <a:p>
            <a:endParaRPr lang="en-US" dirty="0"/>
          </a:p>
          <a:p>
            <a:r>
              <a:rPr lang="en-US" dirty="0"/>
              <a:t>Deployment to HF</a:t>
            </a:r>
          </a:p>
        </p:txBody>
      </p:sp>
      <p:sp>
        <p:nvSpPr>
          <p:cNvPr id="4" name="Slide Number Placeholder 3"/>
          <p:cNvSpPr>
            <a:spLocks noGrp="1"/>
          </p:cNvSpPr>
          <p:nvPr>
            <p:ph type="sldNum" sz="quarter" idx="5"/>
          </p:nvPr>
        </p:nvSpPr>
        <p:spPr/>
        <p:txBody>
          <a:bodyPr/>
          <a:lstStyle/>
          <a:p>
            <a:fld id="{E75331FC-CFF2-48CD-AAE4-E3238EB3ACAD}" type="slidenum">
              <a:rPr lang="en-US" smtClean="0"/>
              <a:t>7</a:t>
            </a:fld>
            <a:endParaRPr lang="en-US"/>
          </a:p>
        </p:txBody>
      </p:sp>
    </p:spTree>
    <p:extLst>
      <p:ext uri="{BB962C8B-B14F-4D97-AF65-F5344CB8AC3E}">
        <p14:creationId xmlns:p14="http://schemas.microsoft.com/office/powerpoint/2010/main" val="4047534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Fine-tuning gives the model better familiarity with domain </a:t>
            </a:r>
            <a:r>
              <a:rPr lang="en-US" b="1" dirty="0"/>
              <a:t>language, format, and tone</a:t>
            </a:r>
            <a:r>
              <a:rPr lang="en-US" dirty="0"/>
              <a:t> — but it </a:t>
            </a:r>
            <a:r>
              <a:rPr lang="en-US" b="1" dirty="0"/>
              <a:t>does not eliminate the need</a:t>
            </a:r>
            <a:r>
              <a:rPr lang="en-US" dirty="0"/>
              <a:t> for retrieval, because:</a:t>
            </a:r>
          </a:p>
          <a:p>
            <a:pPr>
              <a:buFont typeface="Arial" panose="020B0604020202020204" pitchFamily="34" charset="0"/>
              <a:buChar char="•"/>
            </a:pPr>
            <a:r>
              <a:rPr lang="en-US" b="1" dirty="0"/>
              <a:t>The model doesn’t memorize all building regulations.</a:t>
            </a:r>
            <a:endParaRPr lang="en-US" dirty="0"/>
          </a:p>
          <a:p>
            <a:pPr>
              <a:buFont typeface="Arial" panose="020B0604020202020204" pitchFamily="34" charset="0"/>
              <a:buChar char="•"/>
            </a:pPr>
            <a:r>
              <a:rPr lang="en-US" dirty="0"/>
              <a:t>Regulations change — so dynamic context from ChromaDB ensures </a:t>
            </a:r>
            <a:r>
              <a:rPr lang="en-US" b="1" dirty="0"/>
              <a:t>updated and localized answers</a:t>
            </a:r>
          </a:p>
          <a:p>
            <a:pPr>
              <a:buFont typeface="Arial" panose="020B0604020202020204" pitchFamily="34" charset="0"/>
              <a:buChar char="•"/>
            </a:pPr>
            <a:endParaRPr lang="en-US" b="1" dirty="0"/>
          </a:p>
          <a:p>
            <a:pPr>
              <a:buFont typeface="Arial" panose="020B0604020202020204" pitchFamily="34" charset="0"/>
              <a:buNone/>
            </a:pPr>
            <a:r>
              <a:rPr lang="en-US" b="1" dirty="0"/>
              <a:t>Key:</a:t>
            </a:r>
            <a:r>
              <a:rPr lang="en-US" dirty="0"/>
              <a:t> Although the fine-tuned model was trained on UK Building Regulation Q&amp;A pairs, it still uses the RAG framework and therefore relies on retrieved context from ChromaDB. This helps ensure responses are grounded in the most relevant document passages and not just generated from memory</a:t>
            </a:r>
          </a:p>
          <a:p>
            <a:pPr>
              <a:buFont typeface="Arial" panose="020B0604020202020204" pitchFamily="34" charset="0"/>
              <a:buNone/>
            </a:pPr>
            <a:endParaRPr lang="en-US" dirty="0"/>
          </a:p>
          <a:p>
            <a:pPr>
              <a:buFont typeface="Arial" panose="020B0604020202020204" pitchFamily="34" charset="0"/>
              <a:buNone/>
            </a:pPr>
            <a:endParaRPr lang="en-US" dirty="0"/>
          </a:p>
          <a:p>
            <a:pPr>
              <a:buNone/>
            </a:pPr>
            <a:r>
              <a:rPr lang="en-US" b="1" dirty="0"/>
              <a:t>Retrieval-Augmented Generation (RAG)</a:t>
            </a:r>
            <a:r>
              <a:rPr lang="en-US" dirty="0"/>
              <a:t>: A technique that enhances language model outputs by first retrieving relevant information from a knowledge base, then using that information to generate more accurate and contextually appropriate responses. In your case, the knowledge base would contain UK building regulations.</a:t>
            </a:r>
          </a:p>
          <a:p>
            <a:pPr>
              <a:buNone/>
            </a:pPr>
            <a:r>
              <a:rPr lang="en-US" b="1" dirty="0"/>
              <a:t>Low-Rank Adaptation (LoRA)</a:t>
            </a:r>
            <a:r>
              <a:rPr lang="en-US" dirty="0"/>
              <a:t>: A parameter-efficient fine-tuning technique that adds trainable low-rank matrices to frozen pre-trained model weights. This allows you to adapt a large language model to your specific domain (building regulations) with significantly fewer trainable parameters, reduced computational resources, and less risk of catastrophic forgetting.</a:t>
            </a:r>
          </a:p>
          <a:p>
            <a:r>
              <a:rPr lang="en-US" b="1" dirty="0"/>
              <a:t>Quantization</a:t>
            </a:r>
            <a:r>
              <a:rPr lang="en-US" dirty="0"/>
              <a:t>: A technique that reduces the precision of the numerical values used to represent model weights (e.g., from 32-bit floating point to 8-bit integers). This significantly reduces model size and inference time while maintaining acceptable performance. In your project, quantization likely helps make the system more deployable in real-world engineering environments with limited computational resources.</a:t>
            </a:r>
          </a:p>
          <a:p>
            <a:pPr>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75331FC-CFF2-48CD-AAE4-E3238EB3ACAD}" type="slidenum">
              <a:rPr lang="en-US" smtClean="0"/>
              <a:t>9</a:t>
            </a:fld>
            <a:endParaRPr lang="en-US"/>
          </a:p>
        </p:txBody>
      </p:sp>
    </p:spTree>
    <p:extLst>
      <p:ext uri="{BB962C8B-B14F-4D97-AF65-F5344CB8AC3E}">
        <p14:creationId xmlns:p14="http://schemas.microsoft.com/office/powerpoint/2010/main" val="2596125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 LLaMA 3.3-70B (Groq-hosted)</a:t>
            </a:r>
          </a:p>
          <a:p>
            <a:pPr>
              <a:buNone/>
            </a:pPr>
            <a:r>
              <a:rPr lang="en-US" b="1" dirty="0"/>
              <a:t>🔹 1. Superior reasoning capabilities</a:t>
            </a:r>
          </a:p>
          <a:p>
            <a:pPr>
              <a:buNone/>
            </a:pPr>
            <a:r>
              <a:rPr lang="en-US" dirty="0"/>
              <a:t>Enables deeper understanding of complex and conditional regulatory logic — vital for interpreting building codes correctly.</a:t>
            </a:r>
          </a:p>
          <a:p>
            <a:pPr>
              <a:buNone/>
            </a:pPr>
            <a:r>
              <a:rPr lang="en-US" b="1" dirty="0"/>
              <a:t>🔹 2. Higher accuracy</a:t>
            </a:r>
          </a:p>
          <a:p>
            <a:pPr>
              <a:buNone/>
            </a:pPr>
            <a:r>
              <a:rPr lang="en-US" dirty="0"/>
              <a:t>Produces the most reliable answers in safety-critical contexts like fire resistance or structural compliance.</a:t>
            </a:r>
          </a:p>
          <a:p>
            <a:r>
              <a:rPr lang="en-US" b="1" dirty="0"/>
              <a:t>📌 Justification:</a:t>
            </a:r>
            <a:r>
              <a:rPr lang="en-US" dirty="0"/>
              <a:t> You need maximum reliability for legally binding advice, especially in areas where misunderstanding a clause can lead to construction risk.</a:t>
            </a:r>
          </a:p>
          <a:p>
            <a:pPr>
              <a:buNone/>
            </a:pPr>
            <a:endParaRPr lang="en-US" b="1" dirty="0"/>
          </a:p>
          <a:p>
            <a:pPr>
              <a:buNone/>
            </a:pPr>
            <a:endParaRPr lang="en-US" b="1" dirty="0"/>
          </a:p>
          <a:p>
            <a:pPr>
              <a:buNone/>
            </a:pPr>
            <a:endParaRPr lang="en-US" b="1" dirty="0"/>
          </a:p>
          <a:p>
            <a:pPr>
              <a:buNone/>
            </a:pPr>
            <a:r>
              <a:rPr lang="en-US" b="1" dirty="0"/>
              <a:t>✅ LLaMA 3.1-8B (Groq-hosted)</a:t>
            </a:r>
          </a:p>
          <a:p>
            <a:pPr>
              <a:buNone/>
            </a:pPr>
            <a:r>
              <a:rPr lang="en-US" b="1" dirty="0"/>
              <a:t>🔹 1. Speed advantage</a:t>
            </a:r>
          </a:p>
          <a:p>
            <a:pPr>
              <a:buNone/>
            </a:pPr>
            <a:r>
              <a:rPr lang="en-US" dirty="0"/>
              <a:t>Delivers near-instant responses — ideal for real-time use in design or planning environments.</a:t>
            </a:r>
          </a:p>
          <a:p>
            <a:pPr>
              <a:buNone/>
            </a:pPr>
            <a:r>
              <a:rPr lang="en-US" b="1" dirty="0"/>
              <a:t>🔹 2. Cost effectiveness</a:t>
            </a:r>
          </a:p>
          <a:p>
            <a:pPr>
              <a:buNone/>
            </a:pPr>
            <a:r>
              <a:rPr lang="en-US" dirty="0"/>
              <a:t>Enables scalable deployment in public portals or SME environments without the heavy inference cost of 70B.</a:t>
            </a:r>
          </a:p>
          <a:p>
            <a:r>
              <a:rPr lang="en-US" b="1" dirty="0"/>
              <a:t>📌 Justification:</a:t>
            </a:r>
            <a:r>
              <a:rPr lang="en-US" dirty="0"/>
              <a:t> It’s your ideal model for low-latency regulatory chatbots that remain grounded in accuracy but are cheap and scalable.</a:t>
            </a:r>
          </a:p>
          <a:p>
            <a:pPr>
              <a:buNone/>
            </a:pPr>
            <a:endParaRPr lang="en-US" b="1" dirty="0"/>
          </a:p>
          <a:p>
            <a:pPr>
              <a:buNone/>
            </a:pPr>
            <a:endParaRPr lang="en-US" b="1" dirty="0"/>
          </a:p>
          <a:p>
            <a:pPr>
              <a:buNone/>
            </a:pPr>
            <a:endParaRPr lang="en-US" b="1" dirty="0"/>
          </a:p>
          <a:p>
            <a:pPr>
              <a:buNone/>
            </a:pPr>
            <a:endParaRPr lang="en-US" b="1" dirty="0"/>
          </a:p>
          <a:p>
            <a:pPr>
              <a:buNone/>
            </a:pPr>
            <a:r>
              <a:rPr lang="en-US" b="1" dirty="0"/>
              <a:t>✅ Fine-tuned LLaMA 3.1-8B-Instruct (Hugging Face + LoRA)</a:t>
            </a:r>
          </a:p>
          <a:p>
            <a:pPr>
              <a:buNone/>
            </a:pPr>
            <a:r>
              <a:rPr lang="en-US" b="1" dirty="0"/>
              <a:t>🔹 1. Domain specialization (via LoRA)</a:t>
            </a:r>
          </a:p>
          <a:p>
            <a:pPr>
              <a:buNone/>
            </a:pPr>
            <a:r>
              <a:rPr lang="en-US" dirty="0"/>
              <a:t>Tailored to understand UK Building Regs language and logic — crucial for producing answers in the right tone and scope.</a:t>
            </a:r>
          </a:p>
          <a:p>
            <a:pPr>
              <a:buNone/>
            </a:pPr>
            <a:r>
              <a:rPr lang="en-US" b="1" dirty="0"/>
              <a:t>🔹 2. Follows instructions better</a:t>
            </a:r>
          </a:p>
          <a:p>
            <a:pPr>
              <a:buNone/>
            </a:pPr>
            <a:r>
              <a:rPr lang="en-US" dirty="0"/>
              <a:t>More reliable at responding to regulation-specific prompts and formatting answers clearly (e.g., “Refer to Part B, Section 6.3”).</a:t>
            </a:r>
          </a:p>
          <a:p>
            <a:r>
              <a:rPr lang="en-US" b="1" dirty="0"/>
              <a:t>📌 Justification:</a:t>
            </a:r>
            <a:r>
              <a:rPr lang="en-US" dirty="0"/>
              <a:t> Fine-tuning on Q&amp;A pairs makes it the best candidate for structured, regulation-aware outputs — even if it underperforms on raw accuracy.</a:t>
            </a:r>
          </a:p>
          <a:p>
            <a:endParaRPr lang="en-US" dirty="0"/>
          </a:p>
        </p:txBody>
      </p:sp>
      <p:sp>
        <p:nvSpPr>
          <p:cNvPr id="4" name="Slide Number Placeholder 3"/>
          <p:cNvSpPr>
            <a:spLocks noGrp="1"/>
          </p:cNvSpPr>
          <p:nvPr>
            <p:ph type="sldNum" sz="quarter" idx="5"/>
          </p:nvPr>
        </p:nvSpPr>
        <p:spPr/>
        <p:txBody>
          <a:bodyPr/>
          <a:lstStyle/>
          <a:p>
            <a:fld id="{E75331FC-CFF2-48CD-AAE4-E3238EB3ACAD}" type="slidenum">
              <a:rPr lang="en-US" smtClean="0"/>
              <a:t>10</a:t>
            </a:fld>
            <a:endParaRPr lang="en-US"/>
          </a:p>
        </p:txBody>
      </p:sp>
    </p:spTree>
    <p:extLst>
      <p:ext uri="{BB962C8B-B14F-4D97-AF65-F5344CB8AC3E}">
        <p14:creationId xmlns:p14="http://schemas.microsoft.com/office/powerpoint/2010/main" val="3315388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Dual Evaluation for Robustness and Responsible AI in sight with Frameworks( RAGAS &amp; Giskard)</a:t>
            </a:r>
          </a:p>
          <a:p>
            <a:endParaRPr lang="en-US" dirty="0"/>
          </a:p>
          <a:p>
            <a:pPr>
              <a:buNone/>
            </a:pPr>
            <a:r>
              <a:rPr lang="en-US" dirty="0"/>
              <a:t>RAGAS focuses on granular performance metrics, providing quantitative evaluation of RAG system capabilities through context recall, answer relevancy, and faithfulness. Giskard, conversely, concentrates on vulnerability detection, conducting a modular architectural analysis to identify potential risks like hallucinations, biases, and system robustness.</a:t>
            </a:r>
          </a:p>
          <a:p>
            <a:r>
              <a:rPr lang="en-US" dirty="0"/>
              <a:t>By integrating both frameworks, I developed a comprehensive approach that assesses both the technical performance and safety of the StructureGPT system, which is critical when applying AI to high-stakes domains like building regulations.</a:t>
            </a:r>
          </a:p>
          <a:p>
            <a:endParaRPr lang="en-US" dirty="0"/>
          </a:p>
        </p:txBody>
      </p:sp>
      <p:sp>
        <p:nvSpPr>
          <p:cNvPr id="4" name="Slide Number Placeholder 3"/>
          <p:cNvSpPr>
            <a:spLocks noGrp="1"/>
          </p:cNvSpPr>
          <p:nvPr>
            <p:ph type="sldNum" sz="quarter" idx="5"/>
          </p:nvPr>
        </p:nvSpPr>
        <p:spPr/>
        <p:txBody>
          <a:bodyPr/>
          <a:lstStyle/>
          <a:p>
            <a:fld id="{E75331FC-CFF2-48CD-AAE4-E3238EB3ACAD}" type="slidenum">
              <a:rPr lang="en-US" smtClean="0"/>
              <a:t>12</a:t>
            </a:fld>
            <a:endParaRPr lang="en-US"/>
          </a:p>
        </p:txBody>
      </p:sp>
    </p:spTree>
    <p:extLst>
      <p:ext uri="{BB962C8B-B14F-4D97-AF65-F5344CB8AC3E}">
        <p14:creationId xmlns:p14="http://schemas.microsoft.com/office/powerpoint/2010/main" val="27567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Context Recall: Measure how well the system retrieves the correct information from documents.</a:t>
            </a: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Faithfulness: Measures whether the generated answer sticks to the retrieved content.</a:t>
            </a: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Factual Correctness: Whether the answer is factually correct based on a reference answer.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3-8B had best factual correctness and best overall correctness , 70B best faithfulness, fine-tuned model underperformed</a:t>
            </a:r>
          </a:p>
          <a:p>
            <a:endParaRPr lang="en-US" dirty="0"/>
          </a:p>
          <a:p>
            <a:endParaRPr lang="en-US" dirty="0"/>
          </a:p>
        </p:txBody>
      </p:sp>
      <p:sp>
        <p:nvSpPr>
          <p:cNvPr id="4" name="Slide Number Placeholder 3"/>
          <p:cNvSpPr>
            <a:spLocks noGrp="1"/>
          </p:cNvSpPr>
          <p:nvPr>
            <p:ph type="sldNum" sz="quarter" idx="5"/>
          </p:nvPr>
        </p:nvSpPr>
        <p:spPr/>
        <p:txBody>
          <a:bodyPr/>
          <a:lstStyle/>
          <a:p>
            <a:fld id="{E75331FC-CFF2-48CD-AAE4-E3238EB3ACAD}" type="slidenum">
              <a:rPr lang="en-US" smtClean="0"/>
              <a:t>13</a:t>
            </a:fld>
            <a:endParaRPr lang="en-US"/>
          </a:p>
        </p:txBody>
      </p:sp>
    </p:spTree>
    <p:extLst>
      <p:ext uri="{BB962C8B-B14F-4D97-AF65-F5344CB8AC3E}">
        <p14:creationId xmlns:p14="http://schemas.microsoft.com/office/powerpoint/2010/main" val="3128188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2274-683D-03A5-7DBF-5B34566F0C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67C635-ACB2-CE01-432E-621174771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1D59E-A107-0136-BC28-9EEA43430B07}"/>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5" name="Footer Placeholder 4">
            <a:extLst>
              <a:ext uri="{FF2B5EF4-FFF2-40B4-BE49-F238E27FC236}">
                <a16:creationId xmlns:a16="http://schemas.microsoft.com/office/drawing/2014/main" id="{53BD1552-3B8C-F165-A747-E3D4ECE11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C9752-1FF1-B610-4E5D-38093A0AD56A}"/>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140483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5585-4AF9-7763-3830-C87127E450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D3A8B0-5682-5164-C817-F1963475F3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7B89F-6801-4708-D1BA-3052468DB9C4}"/>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5" name="Footer Placeholder 4">
            <a:extLst>
              <a:ext uri="{FF2B5EF4-FFF2-40B4-BE49-F238E27FC236}">
                <a16:creationId xmlns:a16="http://schemas.microsoft.com/office/drawing/2014/main" id="{A53785DD-E909-769B-D05D-8E46148F5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DA79B-D251-83BF-9741-6146EAE01A0C}"/>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1720030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B586DD-F78C-6118-A3EA-586DC25FAC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B1ECED-A861-9578-D243-42455F17E2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34016-BAB2-1709-F8FF-EF61C08C952A}"/>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5" name="Footer Placeholder 4">
            <a:extLst>
              <a:ext uri="{FF2B5EF4-FFF2-40B4-BE49-F238E27FC236}">
                <a16:creationId xmlns:a16="http://schemas.microsoft.com/office/drawing/2014/main" id="{4D0A2BCE-6FF1-7329-A9E7-5B8F6DFC5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6FA01-BC69-DF1F-7E52-965859F16F0D}"/>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314149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E312E-B6B7-065A-27C2-651FE12CE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FD4ADD-57DE-DC46-C8F3-7A36056688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51052-000F-D7CE-7EC7-0CEB6C523BB8}"/>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5" name="Footer Placeholder 4">
            <a:extLst>
              <a:ext uri="{FF2B5EF4-FFF2-40B4-BE49-F238E27FC236}">
                <a16:creationId xmlns:a16="http://schemas.microsoft.com/office/drawing/2014/main" id="{854AD528-3F22-4028-4DA6-6EF593F68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D1127-8117-0111-33AA-8644C444ECF0}"/>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1835466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5ABE-7545-DC04-792B-3C3ED1B08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BE60AC-37A4-BC0F-D06B-EB5F021F93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CEA89A-0563-05AB-F6E6-ECB7B2E4E450}"/>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5" name="Footer Placeholder 4">
            <a:extLst>
              <a:ext uri="{FF2B5EF4-FFF2-40B4-BE49-F238E27FC236}">
                <a16:creationId xmlns:a16="http://schemas.microsoft.com/office/drawing/2014/main" id="{4EFA8A14-D2B4-50DA-591C-2301CC7C6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AC14A-5D94-ABAD-509D-3817C42C18BA}"/>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1731732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D023-25B1-7B30-CCAD-130BBBF0F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6A3957-A342-CB2B-2BA9-0598BCC989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2729B6-BB68-D1A9-57E8-0DEEFBB3A0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A34C03-86A4-B4DC-2E72-1F3B5D6B4064}"/>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6" name="Footer Placeholder 5">
            <a:extLst>
              <a:ext uri="{FF2B5EF4-FFF2-40B4-BE49-F238E27FC236}">
                <a16:creationId xmlns:a16="http://schemas.microsoft.com/office/drawing/2014/main" id="{73EE4AE0-FF85-7241-2D8A-AAE4CCD591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CE7D9D-6C5C-E076-85EB-0049B7599A7C}"/>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3404915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09F1-F7EF-FA6B-A69A-0303B669C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4E34CC-F429-E46E-EAA0-931AD723E4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D49061-CA36-084F-5071-D06AE5945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9948B2-40BE-E13D-F897-B407EF674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5AE320-A853-3E21-F23E-B30F0D871B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EF0E89-D935-BF1C-A6C4-2EE7FB4C19A7}"/>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8" name="Footer Placeholder 7">
            <a:extLst>
              <a:ext uri="{FF2B5EF4-FFF2-40B4-BE49-F238E27FC236}">
                <a16:creationId xmlns:a16="http://schemas.microsoft.com/office/drawing/2014/main" id="{020B26A8-83CA-0610-DE0C-030562FA7E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80329-E5A3-3DF8-D8E2-4317C00C16B7}"/>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2388642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82C7-D41B-2EF9-2F3C-85DC1D3352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65246-AD58-85A3-A114-74BE564D6D75}"/>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4" name="Footer Placeholder 3">
            <a:extLst>
              <a:ext uri="{FF2B5EF4-FFF2-40B4-BE49-F238E27FC236}">
                <a16:creationId xmlns:a16="http://schemas.microsoft.com/office/drawing/2014/main" id="{C152D293-8274-B9DA-449E-5E8FE7CC0A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7CE39A-A335-C246-EA57-15AEFAA566AD}"/>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352183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A6762-24C7-24C0-EBF4-05122C31006E}"/>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3" name="Footer Placeholder 2">
            <a:extLst>
              <a:ext uri="{FF2B5EF4-FFF2-40B4-BE49-F238E27FC236}">
                <a16:creationId xmlns:a16="http://schemas.microsoft.com/office/drawing/2014/main" id="{C19D6C67-A001-EA2C-7934-5F1220696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BC95F4-670C-5E57-AB70-B95149B9D95A}"/>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360642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0C8C-F9C9-8BDB-F137-AD05CA1C0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7D1BA8-B3BF-8386-389C-C9798D986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7C3A19-FE82-8817-0E79-0CDE66D669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79643-A5B7-CEE8-29AB-A8631DE353C9}"/>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6" name="Footer Placeholder 5">
            <a:extLst>
              <a:ext uri="{FF2B5EF4-FFF2-40B4-BE49-F238E27FC236}">
                <a16:creationId xmlns:a16="http://schemas.microsoft.com/office/drawing/2014/main" id="{5F508C91-BC17-567D-483F-000CC8D13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09C089-4F60-9A9F-4A66-F5B9287E08EC}"/>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46002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05B9-B0EB-9C44-6F95-A55B1D1832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397A5C-51A3-322B-081D-D80009FCBA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8670DC-0803-7720-F464-7AD18829A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0CCE04-C74E-C8C6-BF9E-A5454027135D}"/>
              </a:ext>
            </a:extLst>
          </p:cNvPr>
          <p:cNvSpPr>
            <a:spLocks noGrp="1"/>
          </p:cNvSpPr>
          <p:nvPr>
            <p:ph type="dt" sz="half" idx="10"/>
          </p:nvPr>
        </p:nvSpPr>
        <p:spPr/>
        <p:txBody>
          <a:bodyPr/>
          <a:lstStyle/>
          <a:p>
            <a:fld id="{58259526-B3E7-438B-8A1B-7DBD0BB41119}" type="datetimeFigureOut">
              <a:rPr lang="en-US" smtClean="0"/>
              <a:t>5/12/2025</a:t>
            </a:fld>
            <a:endParaRPr lang="en-US"/>
          </a:p>
        </p:txBody>
      </p:sp>
      <p:sp>
        <p:nvSpPr>
          <p:cNvPr id="6" name="Footer Placeholder 5">
            <a:extLst>
              <a:ext uri="{FF2B5EF4-FFF2-40B4-BE49-F238E27FC236}">
                <a16:creationId xmlns:a16="http://schemas.microsoft.com/office/drawing/2014/main" id="{ED9DCE65-3DEB-27AD-9080-AE512B020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B0F37-90FE-469E-4D59-CA39E90D635E}"/>
              </a:ext>
            </a:extLst>
          </p:cNvPr>
          <p:cNvSpPr>
            <a:spLocks noGrp="1"/>
          </p:cNvSpPr>
          <p:nvPr>
            <p:ph type="sldNum" sz="quarter" idx="12"/>
          </p:nvPr>
        </p:nvSpPr>
        <p:spPr/>
        <p:txBody>
          <a:bodyPr/>
          <a:lstStyle/>
          <a:p>
            <a:fld id="{5C65A1A4-D3C4-4223-A888-F37E71EE290B}" type="slidenum">
              <a:rPr lang="en-US" smtClean="0"/>
              <a:t>‹#›</a:t>
            </a:fld>
            <a:endParaRPr lang="en-US"/>
          </a:p>
        </p:txBody>
      </p:sp>
    </p:spTree>
    <p:extLst>
      <p:ext uri="{BB962C8B-B14F-4D97-AF65-F5344CB8AC3E}">
        <p14:creationId xmlns:p14="http://schemas.microsoft.com/office/powerpoint/2010/main" val="3561802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E61C1D-BBED-CD12-DE59-4281C976A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F1B714-4562-20A2-7689-BB8CA10F0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C7859-90EA-5A0C-8969-4367A28881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259526-B3E7-438B-8A1B-7DBD0BB41119}" type="datetimeFigureOut">
              <a:rPr lang="en-US" smtClean="0"/>
              <a:t>5/12/2025</a:t>
            </a:fld>
            <a:endParaRPr lang="en-US"/>
          </a:p>
        </p:txBody>
      </p:sp>
      <p:sp>
        <p:nvSpPr>
          <p:cNvPr id="5" name="Footer Placeholder 4">
            <a:extLst>
              <a:ext uri="{FF2B5EF4-FFF2-40B4-BE49-F238E27FC236}">
                <a16:creationId xmlns:a16="http://schemas.microsoft.com/office/drawing/2014/main" id="{4AC3EEBC-C5CF-DD4F-4B49-297F349AB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7D2DAF5-9F83-96DA-AABC-304A15F73C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65A1A4-D3C4-4223-A888-F37E71EE290B}" type="slidenum">
              <a:rPr lang="en-US" smtClean="0"/>
              <a:t>‹#›</a:t>
            </a:fld>
            <a:endParaRPr lang="en-US"/>
          </a:p>
        </p:txBody>
      </p:sp>
    </p:spTree>
    <p:extLst>
      <p:ext uri="{BB962C8B-B14F-4D97-AF65-F5344CB8AC3E}">
        <p14:creationId xmlns:p14="http://schemas.microsoft.com/office/powerpoint/2010/main" val="705510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uggingface.co/spaces/SamuelJaja/uk-building-regulations-bot" TargetMode="Externa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gov.uk/government/collections/approved-documen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background with white text and a symbol&#10;&#10;AI-generated content may be incorrect.">
            <a:extLst>
              <a:ext uri="{FF2B5EF4-FFF2-40B4-BE49-F238E27FC236}">
                <a16:creationId xmlns:a16="http://schemas.microsoft.com/office/drawing/2014/main" id="{81076F21-D35C-E470-6ECA-7EF14A4BA874}"/>
              </a:ext>
            </a:extLst>
          </p:cNvPr>
          <p:cNvPicPr>
            <a:picLocks noChangeAspect="1"/>
          </p:cNvPicPr>
          <p:nvPr/>
        </p:nvPicPr>
        <p:blipFill>
          <a:blip r:embed="rId2"/>
          <a:srcRect r="1" b="13392"/>
          <a:stretch/>
        </p:blipFill>
        <p:spPr>
          <a:xfrm>
            <a:off x="1265275" y="-1404089"/>
            <a:ext cx="11086214" cy="685800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pic>
        <p:nvPicPr>
          <p:cNvPr id="6" name="Picture 5" descr="A close-up of a flag&#10;&#10;AI-generated content may be incorrect.">
            <a:extLst>
              <a:ext uri="{FF2B5EF4-FFF2-40B4-BE49-F238E27FC236}">
                <a16:creationId xmlns:a16="http://schemas.microsoft.com/office/drawing/2014/main" id="{3F0F6CE5-E6DA-DEF6-9D3D-218FDA3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91" y="5816009"/>
            <a:ext cx="1066205" cy="924332"/>
          </a:xfrm>
          <a:prstGeom prst="rect">
            <a:avLst/>
          </a:prstGeom>
        </p:spPr>
      </p:pic>
      <p:pic>
        <p:nvPicPr>
          <p:cNvPr id="4" name="Picture 3" descr="A logo of a university&#10;&#10;AI-generated content may be incorrect.">
            <a:extLst>
              <a:ext uri="{FF2B5EF4-FFF2-40B4-BE49-F238E27FC236}">
                <a16:creationId xmlns:a16="http://schemas.microsoft.com/office/drawing/2014/main" id="{433FDF0B-EA77-2EC2-DB33-64D777FBB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659"/>
            <a:ext cx="1427811" cy="1454115"/>
          </a:xfrm>
          <a:prstGeom prst="rect">
            <a:avLst/>
          </a:prstGeom>
        </p:spPr>
      </p:pic>
      <p:sp>
        <p:nvSpPr>
          <p:cNvPr id="7" name="Subtitle 2">
            <a:extLst>
              <a:ext uri="{FF2B5EF4-FFF2-40B4-BE49-F238E27FC236}">
                <a16:creationId xmlns:a16="http://schemas.microsoft.com/office/drawing/2014/main" id="{82C57DD7-036F-F7BB-4EB5-2B3D910DEF0B}"/>
              </a:ext>
            </a:extLst>
          </p:cNvPr>
          <p:cNvSpPr>
            <a:spLocks noGrp="1"/>
          </p:cNvSpPr>
          <p:nvPr/>
        </p:nvSpPr>
        <p:spPr>
          <a:xfrm>
            <a:off x="1044963" y="5816009"/>
            <a:ext cx="11147037" cy="924332"/>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rtl="0"/>
            <a:r>
              <a:rPr lang="en-gb" sz="2400" b="1" dirty="0">
                <a:solidFill>
                  <a:schemeClr val="tx1"/>
                </a:solidFill>
              </a:rPr>
              <a:t>MSC. RESEARCH PROJECT, CENTRE OF excellence FOR Data science, artificial intelligence &amp; modelling (DAIM) university of hull, uk</a:t>
            </a:r>
          </a:p>
        </p:txBody>
      </p:sp>
    </p:spTree>
    <p:extLst>
      <p:ext uri="{BB962C8B-B14F-4D97-AF65-F5344CB8AC3E}">
        <p14:creationId xmlns:p14="http://schemas.microsoft.com/office/powerpoint/2010/main" val="298191132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3B1DED-E25E-3206-1B35-89A5EEDBD130}"/>
              </a:ext>
            </a:extLst>
          </p:cNvPr>
          <p:cNvSpPr>
            <a:spLocks noGrp="1"/>
          </p:cNvSpPr>
          <p:nvPr>
            <p:ph type="title"/>
          </p:nvPr>
        </p:nvSpPr>
        <p:spPr>
          <a:xfrm>
            <a:off x="1371597" y="348865"/>
            <a:ext cx="10044023" cy="877729"/>
          </a:xfrm>
        </p:spPr>
        <p:txBody>
          <a:bodyPr anchor="ctr">
            <a:normAutofit fontScale="90000"/>
          </a:bodyPr>
          <a:lstStyle/>
          <a:p>
            <a:r>
              <a:rPr lang="en-US" sz="4000" b="1" dirty="0">
                <a:solidFill>
                  <a:srgbClr val="FFFFFF"/>
                </a:solidFill>
              </a:rPr>
              <a:t>Large Language Models utilized in RAG System </a:t>
            </a:r>
          </a:p>
        </p:txBody>
      </p:sp>
      <p:graphicFrame>
        <p:nvGraphicFramePr>
          <p:cNvPr id="12" name="Content Placeholder 2">
            <a:extLst>
              <a:ext uri="{FF2B5EF4-FFF2-40B4-BE49-F238E27FC236}">
                <a16:creationId xmlns:a16="http://schemas.microsoft.com/office/drawing/2014/main" id="{5C32ADDF-F28F-1526-2EB3-45546E184535}"/>
              </a:ext>
            </a:extLst>
          </p:cNvPr>
          <p:cNvGraphicFramePr>
            <a:graphicFrameLocks noGrp="1"/>
          </p:cNvGraphicFramePr>
          <p:nvPr>
            <p:ph idx="1"/>
            <p:extLst>
              <p:ext uri="{D42A27DB-BD31-4B8C-83A1-F6EECF244321}">
                <p14:modId xmlns:p14="http://schemas.microsoft.com/office/powerpoint/2010/main" val="160503864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251316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7B1AB53-4AE5-9C97-F030-7DE56E119E5F}"/>
              </a:ext>
            </a:extLst>
          </p:cNvPr>
          <p:cNvSpPr txBox="1">
            <a:spLocks/>
          </p:cNvSpPr>
          <p:nvPr/>
        </p:nvSpPr>
        <p:spPr>
          <a:xfrm>
            <a:off x="126695" y="5598078"/>
            <a:ext cx="11730228" cy="1000655"/>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7000" dirty="0">
                <a:solidFill>
                  <a:schemeClr val="tx2"/>
                </a:solidFill>
              </a:rPr>
              <a:t>🔴</a:t>
            </a:r>
            <a:r>
              <a:rPr lang="en-US" sz="4000" dirty="0">
                <a:solidFill>
                  <a:schemeClr val="tx2"/>
                </a:solidFill>
              </a:rPr>
              <a:t> </a:t>
            </a:r>
            <a:r>
              <a:rPr lang="en-US" sz="7700" b="1" dirty="0">
                <a:solidFill>
                  <a:schemeClr val="tx2"/>
                </a:solidFill>
              </a:rPr>
              <a:t>LIVE DEMO </a:t>
            </a:r>
            <a:endParaRPr lang="en-US" sz="7000" b="1" dirty="0">
              <a:solidFill>
                <a:schemeClr val="tx2"/>
              </a:solidFill>
            </a:endParaRPr>
          </a:p>
          <a:p>
            <a:pPr>
              <a:spcAft>
                <a:spcPts val="600"/>
              </a:spcAft>
            </a:pPr>
            <a:r>
              <a:rPr lang="en-US" sz="4100" dirty="0">
                <a:solidFill>
                  <a:schemeClr val="tx2"/>
                </a:solidFill>
                <a:hlinkClick r:id="rId2"/>
              </a:rPr>
              <a:t>https://huggingface.co/spaces/SamuelJaja/uk-building-regulations-bot</a:t>
            </a:r>
            <a:r>
              <a:rPr lang="en-US" sz="4100" dirty="0">
                <a:solidFill>
                  <a:schemeClr val="tx2"/>
                </a:solidFill>
              </a:rPr>
              <a:t> </a:t>
            </a:r>
            <a:endParaRPr lang="en-US" sz="4000" dirty="0">
              <a:solidFill>
                <a:schemeClr val="tx2"/>
              </a:solidFill>
            </a:endParaRPr>
          </a:p>
        </p:txBody>
      </p:sp>
      <p:pic>
        <p:nvPicPr>
          <p:cNvPr id="2" name="Picture 1" descr="A screenshot of a computer&#10;&#10;AI-generated content may be incorrect.">
            <a:extLst>
              <a:ext uri="{FF2B5EF4-FFF2-40B4-BE49-F238E27FC236}">
                <a16:creationId xmlns:a16="http://schemas.microsoft.com/office/drawing/2014/main" id="{F52E6FAE-CE21-688A-4D0B-B9BF78C31CF7}"/>
              </a:ext>
            </a:extLst>
          </p:cNvPr>
          <p:cNvPicPr>
            <a:picLocks noChangeAspect="1"/>
          </p:cNvPicPr>
          <p:nvPr/>
        </p:nvPicPr>
        <p:blipFill>
          <a:blip r:embed="rId3"/>
          <a:srcRect b="32097"/>
          <a:stretch/>
        </p:blipFill>
        <p:spPr>
          <a:xfrm>
            <a:off x="-1" y="10"/>
            <a:ext cx="12192001" cy="4201449"/>
          </a:xfrm>
          <a:prstGeom prst="rect">
            <a:avLst/>
          </a:prstGeom>
        </p:spPr>
      </p:pic>
      <p:grpSp>
        <p:nvGrpSpPr>
          <p:cNvPr id="10" name="Group 9">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1" name="Freeform: Shape 10">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pic>
        <p:nvPicPr>
          <p:cNvPr id="4" name="Picture 3" descr="A close-up of a flag&#10;&#10;AI-generated content may be incorrect.">
            <a:extLst>
              <a:ext uri="{FF2B5EF4-FFF2-40B4-BE49-F238E27FC236}">
                <a16:creationId xmlns:a16="http://schemas.microsoft.com/office/drawing/2014/main" id="{7112C6B0-8386-BAEC-85F8-2FC67F56E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0010" y="5756079"/>
            <a:ext cx="971990" cy="842654"/>
          </a:xfrm>
          <a:prstGeom prst="rect">
            <a:avLst/>
          </a:prstGeom>
        </p:spPr>
      </p:pic>
    </p:spTree>
    <p:extLst>
      <p:ext uri="{BB962C8B-B14F-4D97-AF65-F5344CB8AC3E}">
        <p14:creationId xmlns:p14="http://schemas.microsoft.com/office/powerpoint/2010/main" val="21584504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keyboard with a key and a wrench&#10;&#10;AI-generated content may be incorrect.">
            <a:extLst>
              <a:ext uri="{FF2B5EF4-FFF2-40B4-BE49-F238E27FC236}">
                <a16:creationId xmlns:a16="http://schemas.microsoft.com/office/drawing/2014/main" id="{B18D3D3D-78E0-5C5A-C857-97E5543AECCD}"/>
              </a:ext>
            </a:extLst>
          </p:cNvPr>
          <p:cNvPicPr>
            <a:picLocks noChangeAspect="1"/>
          </p:cNvPicPr>
          <p:nvPr/>
        </p:nvPicPr>
        <p:blipFill>
          <a:blip r:embed="rId3"/>
          <a:srcRect t="29692" b="14069"/>
          <a:stretch/>
        </p:blipFill>
        <p:spPr>
          <a:xfrm>
            <a:off x="20" y="1282"/>
            <a:ext cx="12188952" cy="6856718"/>
          </a:xfrm>
          <a:prstGeom prst="rect">
            <a:avLst/>
          </a:prstGeom>
        </p:spPr>
      </p:pic>
    </p:spTree>
    <p:extLst>
      <p:ext uri="{BB962C8B-B14F-4D97-AF65-F5344CB8AC3E}">
        <p14:creationId xmlns:p14="http://schemas.microsoft.com/office/powerpoint/2010/main" val="1649205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EF51F1-3927-7376-3EBD-D88002F35904}"/>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60F75-FB68-24C2-F732-156DC8F8890C}"/>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b="1" dirty="0">
                <a:solidFill>
                  <a:srgbClr val="FFFFFF"/>
                </a:solidFill>
              </a:rPr>
              <a:t>RAGAS Evaluation</a:t>
            </a:r>
            <a:r>
              <a:rPr lang="en-US" sz="4000" b="1" kern="1200" dirty="0">
                <a:solidFill>
                  <a:srgbClr val="FFFFFF"/>
                </a:solidFill>
                <a:latin typeface="+mj-lt"/>
                <a:ea typeface="+mj-ea"/>
                <a:cs typeface="+mj-cs"/>
              </a:rPr>
              <a:t> </a:t>
            </a:r>
          </a:p>
        </p:txBody>
      </p:sp>
      <p:pic>
        <p:nvPicPr>
          <p:cNvPr id="5" name="Picture 4">
            <a:extLst>
              <a:ext uri="{FF2B5EF4-FFF2-40B4-BE49-F238E27FC236}">
                <a16:creationId xmlns:a16="http://schemas.microsoft.com/office/drawing/2014/main" id="{6035C742-21FA-B1B1-7341-748078487487}"/>
              </a:ext>
            </a:extLst>
          </p:cNvPr>
          <p:cNvPicPr>
            <a:picLocks noChangeAspect="1"/>
          </p:cNvPicPr>
          <p:nvPr/>
        </p:nvPicPr>
        <p:blipFill>
          <a:blip r:embed="rId3"/>
          <a:srcRect r="2311" b="1"/>
          <a:stretch/>
        </p:blipFill>
        <p:spPr>
          <a:xfrm>
            <a:off x="0" y="0"/>
            <a:ext cx="12191994" cy="4931721"/>
          </a:xfrm>
          <a:prstGeom prst="rect">
            <a:avLst/>
          </a:prstGeom>
        </p:spPr>
      </p:pic>
    </p:spTree>
    <p:extLst>
      <p:ext uri="{BB962C8B-B14F-4D97-AF65-F5344CB8AC3E}">
        <p14:creationId xmlns:p14="http://schemas.microsoft.com/office/powerpoint/2010/main" val="3788279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86707-9713-B8F6-FAC2-3C882CA2C4A0}"/>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b="1" dirty="0">
                <a:solidFill>
                  <a:srgbClr val="FFFFFF"/>
                </a:solidFill>
              </a:rPr>
              <a:t>Giskard Evaluation </a:t>
            </a:r>
            <a:r>
              <a:rPr lang="en-US" sz="4000" b="1" kern="1200" dirty="0">
                <a:solidFill>
                  <a:srgbClr val="FFFFFF"/>
                </a:solidFill>
                <a:latin typeface="+mj-lt"/>
                <a:ea typeface="+mj-ea"/>
                <a:cs typeface="+mj-cs"/>
              </a:rPr>
              <a:t> </a:t>
            </a:r>
          </a:p>
        </p:txBody>
      </p:sp>
      <p:pic>
        <p:nvPicPr>
          <p:cNvPr id="5" name="Picture 4">
            <a:extLst>
              <a:ext uri="{FF2B5EF4-FFF2-40B4-BE49-F238E27FC236}">
                <a16:creationId xmlns:a16="http://schemas.microsoft.com/office/drawing/2014/main" id="{97EC2186-DD9C-E792-9F47-2A1CEB097847}"/>
              </a:ext>
            </a:extLst>
          </p:cNvPr>
          <p:cNvPicPr>
            <a:picLocks noChangeAspect="1"/>
          </p:cNvPicPr>
          <p:nvPr/>
        </p:nvPicPr>
        <p:blipFill>
          <a:blip r:embed="rId3"/>
          <a:srcRect t="289" r="-1" b="-1"/>
          <a:stretch/>
        </p:blipFill>
        <p:spPr>
          <a:xfrm>
            <a:off x="0" y="-15086"/>
            <a:ext cx="12272790" cy="4994710"/>
          </a:xfrm>
          <a:prstGeom prst="rect">
            <a:avLst/>
          </a:prstGeom>
        </p:spPr>
      </p:pic>
    </p:spTree>
    <p:extLst>
      <p:ext uri="{BB962C8B-B14F-4D97-AF65-F5344CB8AC3E}">
        <p14:creationId xmlns:p14="http://schemas.microsoft.com/office/powerpoint/2010/main" val="702483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5BFAC2-BFBF-B6C6-F93E-D67185BAE59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4273E3-6A5B-23B8-D564-D8D000861909}"/>
              </a:ext>
            </a:extLst>
          </p:cNvPr>
          <p:cNvSpPr>
            <a:spLocks noGrp="1"/>
          </p:cNvSpPr>
          <p:nvPr>
            <p:ph type="title"/>
          </p:nvPr>
        </p:nvSpPr>
        <p:spPr>
          <a:xfrm>
            <a:off x="1383564" y="348865"/>
            <a:ext cx="9718111" cy="1576446"/>
          </a:xfrm>
        </p:spPr>
        <p:txBody>
          <a:bodyPr anchor="ctr">
            <a:normAutofit/>
          </a:bodyPr>
          <a:lstStyle/>
          <a:p>
            <a:r>
              <a:rPr lang="en-US" sz="5400" b="1" dirty="0">
                <a:solidFill>
                  <a:srgbClr val="FFFFFF"/>
                </a:solidFill>
              </a:rPr>
              <a:t>Discussion</a:t>
            </a:r>
            <a:r>
              <a:rPr lang="en-US" sz="4000" b="1" dirty="0">
                <a:solidFill>
                  <a:srgbClr val="FFFFFF"/>
                </a:solidFill>
              </a:rPr>
              <a:t>  </a:t>
            </a:r>
          </a:p>
        </p:txBody>
      </p:sp>
      <p:sp>
        <p:nvSpPr>
          <p:cNvPr id="5" name="TextBox 4">
            <a:extLst>
              <a:ext uri="{FF2B5EF4-FFF2-40B4-BE49-F238E27FC236}">
                <a16:creationId xmlns:a16="http://schemas.microsoft.com/office/drawing/2014/main" id="{2EDD9867-7F81-2DC7-AD66-3D14412F98E2}"/>
              </a:ext>
            </a:extLst>
          </p:cNvPr>
          <p:cNvSpPr txBox="1"/>
          <p:nvPr/>
        </p:nvSpPr>
        <p:spPr>
          <a:xfrm>
            <a:off x="633572" y="2273574"/>
            <a:ext cx="11218093" cy="1969770"/>
          </a:xfrm>
          <a:prstGeom prst="rect">
            <a:avLst/>
          </a:prstGeom>
          <a:noFill/>
        </p:spPr>
        <p:txBody>
          <a:bodyPr wrap="square">
            <a:spAutoFit/>
          </a:bodyPr>
          <a:lstStyle/>
          <a:p>
            <a:pPr marL="342900" indent="-342900">
              <a:spcAft>
                <a:spcPts val="600"/>
              </a:spcAft>
              <a:buFont typeface="Wingdings" panose="05000000000000000000" pitchFamily="2" charset="2"/>
              <a:buChar char="ü"/>
            </a:pPr>
            <a:r>
              <a:rPr lang="en-US" sz="2800" dirty="0">
                <a:effectLst/>
                <a:latin typeface="Aptos" panose="020B0004020202020204" pitchFamily="34" charset="0"/>
                <a:ea typeface="Aptos" panose="020B0004020202020204" pitchFamily="34" charset="0"/>
                <a:cs typeface="Arial" panose="020B0604020202020204" pitchFamily="34" charset="0"/>
              </a:rPr>
              <a:t>Hybrid retrieval’s consistency across models confirms its strength and potential in other regulatory fields like healthcare or finance. </a:t>
            </a:r>
          </a:p>
          <a:p>
            <a:pPr marL="342900" indent="-342900">
              <a:spcAft>
                <a:spcPts val="600"/>
              </a:spcAft>
              <a:buFont typeface="Wingdings" panose="05000000000000000000" pitchFamily="2" charset="2"/>
              <a:buChar char="ü"/>
            </a:pPr>
            <a:endParaRPr lang="en-US" sz="3200" b="1" dirty="0"/>
          </a:p>
          <a:p>
            <a:pPr marL="285750" indent="-285750">
              <a:spcAft>
                <a:spcPts val="600"/>
              </a:spcAft>
              <a:buFont typeface="Wingdings" panose="05000000000000000000" pitchFamily="2" charset="2"/>
              <a:buChar char="ü"/>
            </a:pPr>
            <a:endParaRPr lang="en-US" sz="2400" b="1" dirty="0"/>
          </a:p>
        </p:txBody>
      </p:sp>
      <p:sp>
        <p:nvSpPr>
          <p:cNvPr id="9" name="TextBox 8">
            <a:extLst>
              <a:ext uri="{FF2B5EF4-FFF2-40B4-BE49-F238E27FC236}">
                <a16:creationId xmlns:a16="http://schemas.microsoft.com/office/drawing/2014/main" id="{5877DE7D-4F59-6A02-1864-E1ECD328A881}"/>
              </a:ext>
            </a:extLst>
          </p:cNvPr>
          <p:cNvSpPr txBox="1"/>
          <p:nvPr/>
        </p:nvSpPr>
        <p:spPr>
          <a:xfrm>
            <a:off x="640075" y="5313437"/>
            <a:ext cx="11218092" cy="1892826"/>
          </a:xfrm>
          <a:prstGeom prst="rect">
            <a:avLst/>
          </a:prstGeom>
          <a:noFill/>
        </p:spPr>
        <p:txBody>
          <a:bodyPr wrap="square">
            <a:spAutoFit/>
          </a:bodyPr>
          <a:lstStyle/>
          <a:p>
            <a:pPr marL="285750" indent="-285750">
              <a:spcAft>
                <a:spcPts val="600"/>
              </a:spcAft>
              <a:buFont typeface="Wingdings" panose="05000000000000000000" pitchFamily="2" charset="2"/>
              <a:buChar char="ü"/>
            </a:pPr>
            <a:r>
              <a:rPr lang="en-US" sz="2800" dirty="0">
                <a:effectLst/>
                <a:latin typeface="Aptos" panose="020B0004020202020204" pitchFamily="34" charset="0"/>
                <a:ea typeface="Aptos" panose="020B0004020202020204" pitchFamily="34" charset="0"/>
                <a:cs typeface="Arial" panose="020B0604020202020204" pitchFamily="34" charset="0"/>
              </a:rPr>
              <a:t>8B model's performance suggests that smaller models on optimized infrastructure can outperform larger or fine-tuned ones for regulatory tasks. </a:t>
            </a:r>
          </a:p>
          <a:p>
            <a:pPr marL="285750" indent="-285750">
              <a:spcAft>
                <a:spcPts val="600"/>
              </a:spcAft>
              <a:buFont typeface="Wingdings" panose="05000000000000000000" pitchFamily="2" charset="2"/>
              <a:buChar char="ü"/>
            </a:pPr>
            <a:endParaRPr lang="en-US" sz="2800" b="1" dirty="0"/>
          </a:p>
        </p:txBody>
      </p:sp>
      <p:sp>
        <p:nvSpPr>
          <p:cNvPr id="7" name="TextBox 6">
            <a:extLst>
              <a:ext uri="{FF2B5EF4-FFF2-40B4-BE49-F238E27FC236}">
                <a16:creationId xmlns:a16="http://schemas.microsoft.com/office/drawing/2014/main" id="{B7E012B1-2502-D370-58E1-8E8485A27E05}"/>
              </a:ext>
            </a:extLst>
          </p:cNvPr>
          <p:cNvSpPr txBox="1"/>
          <p:nvPr/>
        </p:nvSpPr>
        <p:spPr>
          <a:xfrm>
            <a:off x="640076" y="3605434"/>
            <a:ext cx="11421295" cy="1815882"/>
          </a:xfrm>
          <a:prstGeom prst="rect">
            <a:avLst/>
          </a:prstGeom>
          <a:noFill/>
        </p:spPr>
        <p:txBody>
          <a:bodyPr wrap="square">
            <a:spAutoFit/>
          </a:bodyPr>
          <a:lstStyle/>
          <a:p>
            <a:pPr marL="285750" indent="-285750">
              <a:buFont typeface="Wingdings" panose="05000000000000000000" pitchFamily="2" charset="2"/>
              <a:buChar char="ü"/>
            </a:pPr>
            <a:r>
              <a:rPr lang="en-US" sz="2800" b="1" dirty="0"/>
              <a:t> </a:t>
            </a:r>
            <a:r>
              <a:rPr lang="en-US" sz="2800" dirty="0">
                <a:effectLst/>
                <a:latin typeface="Aptos" panose="020B0004020202020204" pitchFamily="34" charset="0"/>
                <a:ea typeface="Aptos" panose="020B0004020202020204" pitchFamily="34" charset="0"/>
                <a:cs typeface="Arial" panose="020B0604020202020204" pitchFamily="34" charset="0"/>
              </a:rPr>
              <a:t>The fine-tuned model’s results indicate that standard LoRA may be insufficient for technical domains. Multi-stage tuning may be needed for formatting, citations, and specification handling.</a:t>
            </a:r>
          </a:p>
          <a:p>
            <a:pPr marL="285750" indent="-285750">
              <a:buFont typeface="Wingdings" panose="05000000000000000000" pitchFamily="2" charset="2"/>
              <a:buChar char="ü"/>
            </a:pPr>
            <a:endParaRPr lang="en-US" sz="2800" dirty="0"/>
          </a:p>
        </p:txBody>
      </p:sp>
    </p:spTree>
    <p:extLst>
      <p:ext uri="{BB962C8B-B14F-4D97-AF65-F5344CB8AC3E}">
        <p14:creationId xmlns:p14="http://schemas.microsoft.com/office/powerpoint/2010/main" val="833925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43F964-74A2-5BD8-E303-611FB65ED9C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83BDFD-07C1-49C0-62D7-D1BF20343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9E57FBE-2A36-7281-6D3E-5B15A4E41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44AD93-EA8D-D602-311B-895D8E422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6E1AEE3-0192-FC42-85D4-052981C33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31BFEE-1F73-8511-6B38-EC0C0E1F90BE}"/>
              </a:ext>
            </a:extLst>
          </p:cNvPr>
          <p:cNvSpPr>
            <a:spLocks noGrp="1"/>
          </p:cNvSpPr>
          <p:nvPr>
            <p:ph type="title"/>
          </p:nvPr>
        </p:nvSpPr>
        <p:spPr>
          <a:xfrm>
            <a:off x="1383564" y="348865"/>
            <a:ext cx="9718111" cy="1576446"/>
          </a:xfrm>
        </p:spPr>
        <p:txBody>
          <a:bodyPr anchor="ctr">
            <a:normAutofit/>
          </a:bodyPr>
          <a:lstStyle/>
          <a:p>
            <a:r>
              <a:rPr lang="en-US" sz="5400" b="1" dirty="0">
                <a:solidFill>
                  <a:srgbClr val="FFFFFF"/>
                </a:solidFill>
              </a:rPr>
              <a:t>Limitations </a:t>
            </a:r>
            <a:r>
              <a:rPr lang="en-US" sz="4000" b="1" dirty="0">
                <a:solidFill>
                  <a:srgbClr val="FFFFFF"/>
                </a:solidFill>
              </a:rPr>
              <a:t>  </a:t>
            </a:r>
          </a:p>
        </p:txBody>
      </p:sp>
      <p:sp>
        <p:nvSpPr>
          <p:cNvPr id="3" name="TextBox 2">
            <a:extLst>
              <a:ext uri="{FF2B5EF4-FFF2-40B4-BE49-F238E27FC236}">
                <a16:creationId xmlns:a16="http://schemas.microsoft.com/office/drawing/2014/main" id="{456D10D5-9629-5376-6E6C-B0C0941CC368}"/>
              </a:ext>
            </a:extLst>
          </p:cNvPr>
          <p:cNvSpPr txBox="1"/>
          <p:nvPr/>
        </p:nvSpPr>
        <p:spPr>
          <a:xfrm>
            <a:off x="728697" y="2609933"/>
            <a:ext cx="9257583" cy="4370427"/>
          </a:xfrm>
          <a:prstGeom prst="rect">
            <a:avLst/>
          </a:prstGeom>
          <a:noFill/>
        </p:spPr>
        <p:txBody>
          <a:bodyPr wrap="square">
            <a:spAutoFit/>
          </a:bodyPr>
          <a:lstStyle/>
          <a:p>
            <a:pPr marL="285750" indent="-285750">
              <a:buFont typeface="Wingdings" panose="05000000000000000000" pitchFamily="2" charset="2"/>
              <a:buChar char="ü"/>
            </a:pPr>
            <a:r>
              <a:rPr lang="en-US" sz="2800" dirty="0"/>
              <a:t>No multimodal input (diagrams) based on user study </a:t>
            </a:r>
          </a:p>
          <a:p>
            <a:pPr marL="285750" indent="-285750">
              <a:buFont typeface="Wingdings" panose="05000000000000000000" pitchFamily="2" charset="2"/>
              <a:buChar char="ü"/>
            </a:pPr>
            <a:endParaRPr lang="en-US" sz="2800" dirty="0"/>
          </a:p>
          <a:p>
            <a:pPr marL="285750" indent="-285750">
              <a:buFont typeface="Wingdings" panose="05000000000000000000" pitchFamily="2" charset="2"/>
              <a:buChar char="ü"/>
            </a:pPr>
            <a:r>
              <a:rPr lang="en-US" sz="2800" dirty="0"/>
              <a:t>Limited fine-tuning dataset (~3K QA Pairs</a:t>
            </a:r>
            <a:r>
              <a:rPr lang="en-US" sz="2000" dirty="0"/>
              <a:t>)</a:t>
            </a:r>
          </a:p>
          <a:p>
            <a:pPr marL="285750" indent="-285750">
              <a:buFont typeface="Wingdings" panose="05000000000000000000" pitchFamily="2" charset="2"/>
              <a:buChar char="ü"/>
            </a:pPr>
            <a:endParaRPr lang="en-US" sz="2000" dirty="0"/>
          </a:p>
          <a:p>
            <a:pPr marL="285750" indent="-285750">
              <a:buFont typeface="Wingdings" panose="05000000000000000000" pitchFamily="2" charset="2"/>
              <a:buChar char="ü"/>
            </a:pPr>
            <a:r>
              <a:rPr lang="en-US" sz="2800" dirty="0"/>
              <a:t>Domain Knowledge in Building Construction  </a:t>
            </a:r>
          </a:p>
          <a:p>
            <a:pPr marL="285750" indent="-285750">
              <a:buFont typeface="Wingdings" panose="05000000000000000000" pitchFamily="2" charset="2"/>
              <a:buChar char="ü"/>
            </a:pPr>
            <a:endParaRPr lang="en-US" sz="2800" dirty="0"/>
          </a:p>
          <a:p>
            <a:pPr marL="285750" indent="-285750">
              <a:buFont typeface="Wingdings" panose="05000000000000000000" pitchFamily="2" charset="2"/>
              <a:buChar char="ü"/>
            </a:pPr>
            <a:r>
              <a:rPr lang="en-US" sz="2800" dirty="0"/>
              <a:t>Time Factor  </a:t>
            </a:r>
          </a:p>
          <a:p>
            <a:pPr marL="285750" indent="-285750">
              <a:buFont typeface="Wingdings" panose="05000000000000000000" pitchFamily="2" charset="2"/>
              <a:buChar char="ü"/>
            </a:pPr>
            <a:endParaRPr lang="en-US" dirty="0"/>
          </a:p>
          <a:p>
            <a:endParaRPr lang="en-US" b="1" dirty="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840987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4F8293-1D33-5FA3-E98C-659C7015174C}"/>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0433D-B1C8-34D1-C939-EFC3725777EF}"/>
              </a:ext>
            </a:extLst>
          </p:cNvPr>
          <p:cNvSpPr>
            <a:spLocks noGrp="1"/>
          </p:cNvSpPr>
          <p:nvPr>
            <p:ph type="title"/>
          </p:nvPr>
        </p:nvSpPr>
        <p:spPr>
          <a:xfrm>
            <a:off x="2227436" y="-10649"/>
            <a:ext cx="4210585" cy="1289052"/>
          </a:xfrm>
        </p:spPr>
        <p:txBody>
          <a:bodyPr vert="horz" lIns="91440" tIns="45720" rIns="91440" bIns="45720" rtlCol="0" anchor="b">
            <a:normAutofit/>
          </a:bodyPr>
          <a:lstStyle/>
          <a:p>
            <a:r>
              <a:rPr lang="en-US" sz="5200" b="1" kern="1200" dirty="0">
                <a:solidFill>
                  <a:schemeClr val="tx1"/>
                </a:solidFill>
                <a:latin typeface="+mj-lt"/>
                <a:ea typeface="+mj-ea"/>
                <a:cs typeface="+mj-cs"/>
              </a:rPr>
              <a:t>Future Works   </a:t>
            </a:r>
          </a:p>
        </p:txBody>
      </p:sp>
      <p:sp>
        <p:nvSpPr>
          <p:cNvPr id="3" name="Text Placeholder 2">
            <a:extLst>
              <a:ext uri="{FF2B5EF4-FFF2-40B4-BE49-F238E27FC236}">
                <a16:creationId xmlns:a16="http://schemas.microsoft.com/office/drawing/2014/main" id="{49203748-E7A8-AE92-42FD-A9DFA2A62E84}"/>
              </a:ext>
            </a:extLst>
          </p:cNvPr>
          <p:cNvSpPr>
            <a:spLocks noGrp="1"/>
          </p:cNvSpPr>
          <p:nvPr>
            <p:ph type="body" idx="1"/>
          </p:nvPr>
        </p:nvSpPr>
        <p:spPr>
          <a:xfrm>
            <a:off x="0" y="1416839"/>
            <a:ext cx="12017634" cy="5411343"/>
          </a:xfrm>
        </p:spPr>
        <p:txBody>
          <a:bodyPr vert="horz" lIns="91440" tIns="45720" rIns="91440" bIns="45720" rtlCol="0">
            <a:normAutofit fontScale="62500" lnSpcReduction="20000"/>
          </a:bodyPr>
          <a:lstStyle/>
          <a:p>
            <a:r>
              <a:rPr lang="en-US" sz="4400" b="1" kern="1200" dirty="0">
                <a:solidFill>
                  <a:schemeClr val="tx1"/>
                </a:solidFill>
                <a:latin typeface="+mn-lt"/>
                <a:ea typeface="+mn-ea"/>
                <a:cs typeface="+mn-cs"/>
              </a:rPr>
              <a:t>Implications, Commercialization &amp; Future Work</a:t>
            </a:r>
            <a:endParaRPr lang="en-US" sz="4400" kern="1200" dirty="0">
              <a:solidFill>
                <a:schemeClr val="tx1"/>
              </a:solidFill>
              <a:latin typeface="+mn-lt"/>
              <a:ea typeface="+mn-ea"/>
              <a:cs typeface="+mn-cs"/>
            </a:endParaRPr>
          </a:p>
          <a:p>
            <a:pPr marL="571500" lvl="1" indent="-571500">
              <a:spcBef>
                <a:spcPts val="1000"/>
              </a:spcBef>
              <a:buFont typeface="Wingdings" panose="05000000000000000000" pitchFamily="2" charset="2"/>
              <a:buChar char="ü"/>
            </a:pPr>
            <a:r>
              <a:rPr lang="en-US" sz="4400" kern="1200" dirty="0">
                <a:solidFill>
                  <a:schemeClr val="tx1"/>
                </a:solidFill>
                <a:latin typeface="+mn-lt"/>
                <a:ea typeface="+mn-ea"/>
                <a:cs typeface="+mn-cs"/>
              </a:rPr>
              <a:t>Add multimodal capabilities (images/diagrams)</a:t>
            </a:r>
          </a:p>
          <a:p>
            <a:pPr marL="571500" lvl="1" indent="-571500">
              <a:spcBef>
                <a:spcPts val="1000"/>
              </a:spcBef>
              <a:buFont typeface="Wingdings" panose="05000000000000000000" pitchFamily="2" charset="2"/>
              <a:buChar char="ü"/>
            </a:pPr>
            <a:endParaRPr lang="en-US" sz="4400" kern="1200" dirty="0">
              <a:solidFill>
                <a:schemeClr val="tx1"/>
              </a:solidFill>
              <a:latin typeface="+mn-lt"/>
              <a:ea typeface="+mn-ea"/>
              <a:cs typeface="+mn-cs"/>
            </a:endParaRPr>
          </a:p>
          <a:p>
            <a:pPr marL="571500" lvl="1" indent="-571500">
              <a:spcBef>
                <a:spcPts val="1000"/>
              </a:spcBef>
              <a:buFont typeface="Wingdings" panose="05000000000000000000" pitchFamily="2" charset="2"/>
              <a:buChar char="ü"/>
            </a:pPr>
            <a:r>
              <a:rPr lang="en-US" sz="4400" kern="1200" dirty="0">
                <a:solidFill>
                  <a:schemeClr val="tx1"/>
                </a:solidFill>
                <a:latin typeface="+mn-lt"/>
                <a:ea typeface="+mn-ea"/>
                <a:cs typeface="+mn-cs"/>
              </a:rPr>
              <a:t>Better </a:t>
            </a:r>
            <a:r>
              <a:rPr lang="en-US" sz="4400" dirty="0">
                <a:solidFill>
                  <a:schemeClr val="tx1"/>
                </a:solidFill>
              </a:rPr>
              <a:t>Multi-stage </a:t>
            </a:r>
            <a:r>
              <a:rPr lang="en-US" sz="4400" kern="1200" dirty="0">
                <a:solidFill>
                  <a:schemeClr val="tx1"/>
                </a:solidFill>
                <a:latin typeface="+mn-lt"/>
                <a:ea typeface="+mn-ea"/>
                <a:cs typeface="+mn-cs"/>
              </a:rPr>
              <a:t>fine-tuning with instruction-tuned Q&amp;A pairs</a:t>
            </a:r>
          </a:p>
          <a:p>
            <a:pPr marL="571500" lvl="1" indent="-571500">
              <a:spcBef>
                <a:spcPts val="1000"/>
              </a:spcBef>
              <a:buFont typeface="Wingdings" panose="05000000000000000000" pitchFamily="2" charset="2"/>
              <a:buChar char="ü"/>
            </a:pPr>
            <a:endParaRPr lang="en-US" sz="4400" kern="1200" dirty="0">
              <a:solidFill>
                <a:schemeClr val="tx1"/>
              </a:solidFill>
              <a:latin typeface="+mn-lt"/>
              <a:ea typeface="+mn-ea"/>
              <a:cs typeface="+mn-cs"/>
            </a:endParaRPr>
          </a:p>
          <a:p>
            <a:pPr marL="571500" lvl="1" indent="-571500">
              <a:spcBef>
                <a:spcPts val="1000"/>
              </a:spcBef>
              <a:buFont typeface="Wingdings" panose="05000000000000000000" pitchFamily="2" charset="2"/>
              <a:buChar char="ü"/>
            </a:pPr>
            <a:r>
              <a:rPr lang="en-US" sz="4400" dirty="0">
                <a:solidFill>
                  <a:schemeClr val="tx1"/>
                </a:solidFill>
              </a:rPr>
              <a:t>Considering that perfection is a myth in research, I consider publishing my work. </a:t>
            </a:r>
          </a:p>
          <a:p>
            <a:pPr marL="571500" lvl="1" indent="-571500">
              <a:spcBef>
                <a:spcPts val="1000"/>
              </a:spcBef>
              <a:buFont typeface="Wingdings" panose="05000000000000000000" pitchFamily="2" charset="2"/>
              <a:buChar char="ü"/>
            </a:pPr>
            <a:endParaRPr lang="en-US" sz="4400" dirty="0">
              <a:solidFill>
                <a:schemeClr val="tx1"/>
              </a:solidFill>
            </a:endParaRPr>
          </a:p>
          <a:p>
            <a:pPr marL="571500" indent="-571500">
              <a:buFont typeface="Wingdings" panose="05000000000000000000" pitchFamily="2" charset="2"/>
              <a:buChar char="ü"/>
            </a:pPr>
            <a:r>
              <a:rPr lang="en-US" sz="4400" kern="1200" dirty="0">
                <a:solidFill>
                  <a:schemeClr val="tx1"/>
                </a:solidFill>
                <a:latin typeface="+mn-lt"/>
                <a:ea typeface="+mn-ea"/>
                <a:cs typeface="+mn-cs"/>
              </a:rPr>
              <a:t>Government: </a:t>
            </a:r>
            <a:r>
              <a:rPr lang="en-US" sz="4400" dirty="0">
                <a:solidFill>
                  <a:schemeClr val="tx1"/>
                </a:solidFill>
              </a:rPr>
              <a:t>C</a:t>
            </a:r>
            <a:r>
              <a:rPr lang="en-US" sz="4400" kern="1200" dirty="0">
                <a:solidFill>
                  <a:schemeClr val="tx1"/>
                </a:solidFill>
                <a:latin typeface="+mn-lt"/>
                <a:ea typeface="+mn-ea"/>
                <a:cs typeface="+mn-cs"/>
              </a:rPr>
              <a:t>hatbot integration to support planners </a:t>
            </a:r>
            <a:r>
              <a:rPr lang="en-US" sz="4400" dirty="0">
                <a:solidFill>
                  <a:schemeClr val="tx1"/>
                </a:solidFill>
              </a:rPr>
              <a:t>&amp;</a:t>
            </a:r>
            <a:r>
              <a:rPr lang="en-US" sz="4400" kern="1200" dirty="0">
                <a:solidFill>
                  <a:schemeClr val="tx1"/>
                </a:solidFill>
                <a:latin typeface="+mn-lt"/>
                <a:ea typeface="+mn-ea"/>
                <a:cs typeface="+mn-cs"/>
              </a:rPr>
              <a:t> surveyors.</a:t>
            </a:r>
          </a:p>
          <a:p>
            <a:pPr marL="571500" indent="-571500">
              <a:buFont typeface="Wingdings" panose="05000000000000000000" pitchFamily="2" charset="2"/>
              <a:buChar char="ü"/>
            </a:pPr>
            <a:r>
              <a:rPr lang="en-US" sz="4400" kern="1200" dirty="0">
                <a:solidFill>
                  <a:schemeClr val="tx1"/>
                </a:solidFill>
                <a:latin typeface="+mn-lt"/>
                <a:ea typeface="+mn-ea"/>
                <a:cs typeface="+mn-cs"/>
              </a:rPr>
              <a:t>RegTech: SaaS product for regulation compliance (subscription model)</a:t>
            </a:r>
          </a:p>
          <a:p>
            <a:pPr marL="571500" indent="-571500">
              <a:buFont typeface="Wingdings" panose="05000000000000000000" pitchFamily="2" charset="2"/>
              <a:buChar char="ü"/>
            </a:pPr>
            <a:r>
              <a:rPr lang="en-US" sz="4400" kern="1200" dirty="0">
                <a:solidFill>
                  <a:schemeClr val="tx1"/>
                </a:solidFill>
                <a:latin typeface="+mn-lt"/>
                <a:ea typeface="+mn-ea"/>
                <a:cs typeface="+mn-cs"/>
              </a:rPr>
              <a:t>Innovation: Can be positioned for UKRI Smart Grant as an AI-for-Governance tool</a:t>
            </a:r>
            <a:endParaRPr lang="en-US" sz="4400" b="1" kern="1200" dirty="0">
              <a:solidFill>
                <a:schemeClr val="tx1"/>
              </a:solidFill>
              <a:latin typeface="+mn-lt"/>
              <a:ea typeface="+mn-ea"/>
              <a:cs typeface="+mn-cs"/>
            </a:endParaRPr>
          </a:p>
          <a:p>
            <a:pPr marL="571500" lvl="1" indent="-571500">
              <a:spcBef>
                <a:spcPts val="1000"/>
              </a:spcBef>
              <a:buFont typeface="Wingdings" panose="05000000000000000000" pitchFamily="2" charset="2"/>
              <a:buChar char="ü"/>
            </a:pPr>
            <a:endParaRPr lang="en-US" sz="4400" kern="1200" dirty="0">
              <a:solidFill>
                <a:schemeClr val="tx1"/>
              </a:solidFill>
              <a:latin typeface="+mn-lt"/>
              <a:ea typeface="+mn-ea"/>
              <a:cs typeface="+mn-cs"/>
            </a:endParaRPr>
          </a:p>
          <a:p>
            <a:endParaRPr lang="en-US" sz="800" kern="1200" dirty="0">
              <a:solidFill>
                <a:schemeClr val="tx1"/>
              </a:solidFill>
              <a:latin typeface="+mn-lt"/>
              <a:ea typeface="+mn-ea"/>
              <a:cs typeface="+mn-cs"/>
            </a:endParaRPr>
          </a:p>
        </p:txBody>
      </p:sp>
      <p:pic>
        <p:nvPicPr>
          <p:cNvPr id="22" name="Graphic 21" descr="Bank">
            <a:extLst>
              <a:ext uri="{FF2B5EF4-FFF2-40B4-BE49-F238E27FC236}">
                <a16:creationId xmlns:a16="http://schemas.microsoft.com/office/drawing/2014/main" id="{36424F5F-A17E-C832-FBA0-B4E3A41D8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591" y="138437"/>
            <a:ext cx="1289051" cy="1289051"/>
          </a:xfrm>
          <a:prstGeom prst="rect">
            <a:avLst/>
          </a:prstGeom>
        </p:spPr>
      </p:pic>
      <p:pic>
        <p:nvPicPr>
          <p:cNvPr id="24" name="Graphic 23" descr="Bank">
            <a:extLst>
              <a:ext uri="{FF2B5EF4-FFF2-40B4-BE49-F238E27FC236}">
                <a16:creationId xmlns:a16="http://schemas.microsoft.com/office/drawing/2014/main" id="{EB4C91A6-7AAE-43AF-8092-90B78AA3FA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7213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772850-D965-8C90-DC88-83F8A318A93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1E9C83-E9BE-48C6-A18C-AD1CB7DAB50E}"/>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dirty="0">
                <a:solidFill>
                  <a:srgbClr val="FFFFFF"/>
                </a:solidFill>
              </a:rPr>
              <a:t>Summary</a:t>
            </a:r>
            <a:r>
              <a:rPr lang="en-US" sz="4000" b="1" kern="1200" dirty="0">
                <a:solidFill>
                  <a:srgbClr val="FFFFFF"/>
                </a:solidFill>
                <a:latin typeface="+mj-lt"/>
                <a:ea typeface="+mj-ea"/>
                <a:cs typeface="+mj-cs"/>
              </a:rPr>
              <a:t>   </a:t>
            </a:r>
          </a:p>
        </p:txBody>
      </p:sp>
      <p:sp>
        <p:nvSpPr>
          <p:cNvPr id="6" name="TextBox 5">
            <a:extLst>
              <a:ext uri="{FF2B5EF4-FFF2-40B4-BE49-F238E27FC236}">
                <a16:creationId xmlns:a16="http://schemas.microsoft.com/office/drawing/2014/main" id="{32C738B3-45C9-D95C-FEEE-EA4304207A7B}"/>
              </a:ext>
            </a:extLst>
          </p:cNvPr>
          <p:cNvSpPr txBox="1"/>
          <p:nvPr/>
        </p:nvSpPr>
        <p:spPr>
          <a:xfrm>
            <a:off x="217715" y="1746893"/>
            <a:ext cx="11742056" cy="5201424"/>
          </a:xfrm>
          <a:prstGeom prst="rect">
            <a:avLst/>
          </a:prstGeom>
          <a:noFill/>
        </p:spPr>
        <p:txBody>
          <a:bodyPr wrap="square">
            <a:spAutoFit/>
          </a:bodyPr>
          <a:lstStyle/>
          <a:p>
            <a:pPr marL="342900" indent="-342900">
              <a:buFont typeface="Wingdings" panose="05000000000000000000" pitchFamily="2" charset="2"/>
              <a:buChar char="ü"/>
            </a:pPr>
            <a:r>
              <a:rPr lang="en-US" sz="2800" dirty="0"/>
              <a:t>I achieved all objectives: multi-model RAG, model comparison, and domain-specific deployment. </a:t>
            </a:r>
          </a:p>
          <a:p>
            <a:pPr marL="342900" indent="-342900">
              <a:buFont typeface="Wingdings" panose="05000000000000000000" pitchFamily="2" charset="2"/>
              <a:buChar char="ü"/>
            </a:pPr>
            <a:endParaRPr lang="en-US" sz="2800" dirty="0"/>
          </a:p>
          <a:p>
            <a:pPr marL="342900" indent="-342900">
              <a:buFont typeface="Wingdings" panose="05000000000000000000" pitchFamily="2" charset="2"/>
              <a:buChar char="ü"/>
            </a:pPr>
            <a:r>
              <a:rPr lang="en-US" sz="2800" dirty="0"/>
              <a:t> LLaMA 3.1-8B delivered best overall performance (80% pipeline correctness)</a:t>
            </a:r>
          </a:p>
          <a:p>
            <a:pPr marL="342900" indent="-342900">
              <a:buFont typeface="Wingdings" panose="05000000000000000000" pitchFamily="2" charset="2"/>
              <a:buChar char="ü"/>
            </a:pPr>
            <a:endParaRPr lang="en-US" sz="2800" dirty="0"/>
          </a:p>
          <a:p>
            <a:pPr marL="342900" indent="-342900">
              <a:buFont typeface="Wingdings" panose="05000000000000000000" pitchFamily="2" charset="2"/>
              <a:buChar char="ü"/>
            </a:pPr>
            <a:r>
              <a:rPr lang="en-US" sz="2800" dirty="0"/>
              <a:t> Hybrid retrieval maintained high context recall (0.85) across models. </a:t>
            </a:r>
          </a:p>
          <a:p>
            <a:pPr marL="342900" indent="-342900">
              <a:buFont typeface="Wingdings" panose="05000000000000000000" pitchFamily="2" charset="2"/>
              <a:buChar char="ü"/>
            </a:pPr>
            <a:endParaRPr lang="en-US" sz="2800" dirty="0"/>
          </a:p>
          <a:p>
            <a:pPr marL="342900" indent="-342900">
              <a:buFont typeface="Wingdings" panose="05000000000000000000" pitchFamily="2" charset="2"/>
              <a:buChar char="ü"/>
            </a:pPr>
            <a:r>
              <a:rPr lang="en-US" sz="2800" dirty="0"/>
              <a:t> StructureGPT offers a practical, scalable approach to make complex UK Building Regulations more accessible, transparent, and usable by professionals.</a:t>
            </a:r>
          </a:p>
          <a:p>
            <a:endParaRPr lang="en-US" sz="2400" dirty="0"/>
          </a:p>
        </p:txBody>
      </p:sp>
    </p:spTree>
    <p:extLst>
      <p:ext uri="{BB962C8B-B14F-4D97-AF65-F5344CB8AC3E}">
        <p14:creationId xmlns:p14="http://schemas.microsoft.com/office/powerpoint/2010/main" val="9223675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yellow square button with blue letters on it&#10;&#10;AI-generated content may be incorrect.">
            <a:extLst>
              <a:ext uri="{FF2B5EF4-FFF2-40B4-BE49-F238E27FC236}">
                <a16:creationId xmlns:a16="http://schemas.microsoft.com/office/drawing/2014/main" id="{39F16A7E-9697-33C4-4F5A-EB82C84AB4F4}"/>
              </a:ext>
            </a:extLst>
          </p:cNvPr>
          <p:cNvPicPr>
            <a:picLocks noChangeAspect="1"/>
          </p:cNvPicPr>
          <p:nvPr/>
        </p:nvPicPr>
        <p:blipFill>
          <a:blip r:embed="rId2">
            <a:extLst>
              <a:ext uri="{28A0092B-C50C-407E-A947-70E740481C1C}">
                <a14:useLocalDpi xmlns:a14="http://schemas.microsoft.com/office/drawing/2010/main" val="0"/>
              </a:ext>
            </a:extLst>
          </a:blip>
          <a:srcRect l="25482" r="19979"/>
          <a:stretch/>
        </p:blipFill>
        <p:spPr>
          <a:xfrm>
            <a:off x="-1" y="190"/>
            <a:ext cx="8128855" cy="5291194"/>
          </a:xfrm>
          <a:prstGeom prst="rect">
            <a:avLst/>
          </a:prstGeom>
        </p:spPr>
      </p:pic>
      <p:sp>
        <p:nvSpPr>
          <p:cNvPr id="29" name="Rectangle 28">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brain with a question mark&#10;&#10;AI-generated content may be incorrect.">
            <a:extLst>
              <a:ext uri="{FF2B5EF4-FFF2-40B4-BE49-F238E27FC236}">
                <a16:creationId xmlns:a16="http://schemas.microsoft.com/office/drawing/2014/main" id="{F31A66D6-E348-F390-9E94-D7C70DCC5205}"/>
              </a:ext>
            </a:extLst>
          </p:cNvPr>
          <p:cNvPicPr>
            <a:picLocks noChangeAspect="1"/>
          </p:cNvPicPr>
          <p:nvPr/>
        </p:nvPicPr>
        <p:blipFill>
          <a:blip r:embed="rId3">
            <a:extLst>
              <a:ext uri="{28A0092B-C50C-407E-A947-70E740481C1C}">
                <a14:useLocalDpi xmlns:a14="http://schemas.microsoft.com/office/drawing/2010/main" val="0"/>
              </a:ext>
            </a:extLst>
          </a:blip>
          <a:srcRect l="18159" r="11005" b="1"/>
          <a:stretch/>
        </p:blipFill>
        <p:spPr>
          <a:xfrm>
            <a:off x="8128856" y="1"/>
            <a:ext cx="4063143" cy="5291384"/>
          </a:xfrm>
          <a:prstGeom prst="rect">
            <a:avLst/>
          </a:prstGeom>
        </p:spPr>
      </p:pic>
    </p:spTree>
    <p:extLst>
      <p:ext uri="{BB962C8B-B14F-4D97-AF65-F5344CB8AC3E}">
        <p14:creationId xmlns:p14="http://schemas.microsoft.com/office/powerpoint/2010/main" val="3421347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113F-DF82-4016-D217-8B9479B11B5F}"/>
              </a:ext>
            </a:extLst>
          </p:cNvPr>
          <p:cNvSpPr>
            <a:spLocks noGrp="1"/>
          </p:cNvSpPr>
          <p:nvPr>
            <p:ph type="title"/>
          </p:nvPr>
        </p:nvSpPr>
        <p:spPr>
          <a:xfrm>
            <a:off x="1122935" y="987425"/>
            <a:ext cx="3932237" cy="1600200"/>
          </a:xfrm>
        </p:spPr>
        <p:txBody>
          <a:bodyPr/>
          <a:lstStyle/>
          <a:p>
            <a:endParaRPr lang="en-US" dirty="0"/>
          </a:p>
        </p:txBody>
      </p:sp>
      <p:sp>
        <p:nvSpPr>
          <p:cNvPr id="3" name="Content Placeholder 2">
            <a:extLst>
              <a:ext uri="{FF2B5EF4-FFF2-40B4-BE49-F238E27FC236}">
                <a16:creationId xmlns:a16="http://schemas.microsoft.com/office/drawing/2014/main" id="{CDCCFA78-7F0B-539F-A049-9BCBBA043009}"/>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EF63BB1-C463-2C7A-7ACE-A2EF214B41F1}"/>
              </a:ext>
            </a:extLst>
          </p:cNvPr>
          <p:cNvSpPr>
            <a:spLocks noGrp="1"/>
          </p:cNvSpPr>
          <p:nvPr>
            <p:ph type="body" sz="half" idx="2"/>
          </p:nvPr>
        </p:nvSpPr>
        <p:spPr/>
        <p:txBody>
          <a:bodyPr/>
          <a:lstStyle/>
          <a:p>
            <a:endParaRPr lang="en-US" dirty="0"/>
          </a:p>
        </p:txBody>
      </p:sp>
      <p:sp useBgFill="1">
        <p:nvSpPr>
          <p:cNvPr id="5" name="Rectangle 4">
            <a:extLst>
              <a:ext uri="{FF2B5EF4-FFF2-40B4-BE49-F238E27FC236}">
                <a16:creationId xmlns:a16="http://schemas.microsoft.com/office/drawing/2014/main" id="{EA1C24DF-ABB2-A93F-35AC-D359A85BB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Freeform: Shape 5">
            <a:extLst>
              <a:ext uri="{FF2B5EF4-FFF2-40B4-BE49-F238E27FC236}">
                <a16:creationId xmlns:a16="http://schemas.microsoft.com/office/drawing/2014/main" id="{B8A4CE71-0E4E-C301-3AE7-D3F66602A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Freeform: Shape 6">
            <a:extLst>
              <a:ext uri="{FF2B5EF4-FFF2-40B4-BE49-F238E27FC236}">
                <a16:creationId xmlns:a16="http://schemas.microsoft.com/office/drawing/2014/main" id="{1E8AFE52-0DE3-6D8F-CBB9-EDA82A866D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11D1902-14D3-364F-EC11-BA0ACEA99BE9}"/>
              </a:ext>
            </a:extLst>
          </p:cNvPr>
          <p:cNvSpPr txBox="1">
            <a:spLocks/>
          </p:cNvSpPr>
          <p:nvPr/>
        </p:nvSpPr>
        <p:spPr>
          <a:xfrm>
            <a:off x="1122934" y="-2468880"/>
            <a:ext cx="3109023" cy="4526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b="1" dirty="0"/>
              <a:t>Agenda</a:t>
            </a:r>
          </a:p>
        </p:txBody>
      </p:sp>
      <p:sp>
        <p:nvSpPr>
          <p:cNvPr id="9" name="Rectangle 8">
            <a:extLst>
              <a:ext uri="{FF2B5EF4-FFF2-40B4-BE49-F238E27FC236}">
                <a16:creationId xmlns:a16="http://schemas.microsoft.com/office/drawing/2014/main" id="{A5616487-3991-C287-EFF7-559F13A5C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0" name="Content Placeholder 2">
            <a:extLst>
              <a:ext uri="{FF2B5EF4-FFF2-40B4-BE49-F238E27FC236}">
                <a16:creationId xmlns:a16="http://schemas.microsoft.com/office/drawing/2014/main" id="{5CEBC121-13AB-2BFF-169A-362B1DF921EC}"/>
              </a:ext>
            </a:extLst>
          </p:cNvPr>
          <p:cNvGraphicFramePr>
            <a:graphicFrameLocks/>
          </p:cNvGraphicFramePr>
          <p:nvPr>
            <p:extLst>
              <p:ext uri="{D42A27DB-BD31-4B8C-83A1-F6EECF244321}">
                <p14:modId xmlns:p14="http://schemas.microsoft.com/office/powerpoint/2010/main" val="450216247"/>
              </p:ext>
            </p:extLst>
          </p:nvPr>
        </p:nvGraphicFramePr>
        <p:xfrm>
          <a:off x="4231957" y="539827"/>
          <a:ext cx="7787445" cy="544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2" descr="Presentation outline icon start-up Royalty Free Vector Image">
            <a:extLst>
              <a:ext uri="{FF2B5EF4-FFF2-40B4-BE49-F238E27FC236}">
                <a16:creationId xmlns:a16="http://schemas.microsoft.com/office/drawing/2014/main" id="{E8A09B68-1398-AEFD-1DC9-0E0916CA0B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680" t="17203" r="16880" b="27111"/>
          <a:stretch/>
        </p:blipFill>
        <p:spPr bwMode="auto">
          <a:xfrm>
            <a:off x="523557" y="2587625"/>
            <a:ext cx="3708400" cy="3408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93738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1,000+ Free Maintenance &amp; Repair Images - Pixabay">
            <a:extLst>
              <a:ext uri="{FF2B5EF4-FFF2-40B4-BE49-F238E27FC236}">
                <a16:creationId xmlns:a16="http://schemas.microsoft.com/office/drawing/2014/main" id="{E0ED2637-5B71-F280-A654-639B00B2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500" r="14500"/>
          <a:stretch/>
        </p:blipFill>
        <p:spPr bwMode="auto">
          <a:xfrm>
            <a:off x="465860" y="2506624"/>
            <a:ext cx="4250657" cy="4549136"/>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7" name="Rectangle 205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B1DED-E25E-3206-1B35-89A5EEDBD130}"/>
              </a:ext>
            </a:extLst>
          </p:cNvPr>
          <p:cNvSpPr>
            <a:spLocks noGrp="1"/>
          </p:cNvSpPr>
          <p:nvPr>
            <p:ph type="title"/>
          </p:nvPr>
        </p:nvSpPr>
        <p:spPr>
          <a:xfrm>
            <a:off x="5671603" y="418385"/>
            <a:ext cx="6258989" cy="1559301"/>
          </a:xfrm>
        </p:spPr>
        <p:txBody>
          <a:bodyPr vert="horz" lIns="91440" tIns="45720" rIns="91440" bIns="45720" rtlCol="0" anchor="ctr">
            <a:normAutofit/>
          </a:bodyPr>
          <a:lstStyle/>
          <a:p>
            <a:r>
              <a:rPr lang="en-US" sz="3600" b="1" dirty="0"/>
              <a:t>Current Information Retrieval Challenges</a:t>
            </a:r>
          </a:p>
        </p:txBody>
      </p:sp>
      <p:graphicFrame>
        <p:nvGraphicFramePr>
          <p:cNvPr id="6" name="Content Placeholder 2">
            <a:extLst>
              <a:ext uri="{FF2B5EF4-FFF2-40B4-BE49-F238E27FC236}">
                <a16:creationId xmlns:a16="http://schemas.microsoft.com/office/drawing/2014/main" id="{4DBB40DE-E293-CF51-06E1-2EADEA55EAC2}"/>
              </a:ext>
            </a:extLst>
          </p:cNvPr>
          <p:cNvGraphicFramePr>
            <a:graphicFrameLocks noGrp="1"/>
          </p:cNvGraphicFramePr>
          <p:nvPr>
            <p:ph idx="1"/>
            <p:extLst>
              <p:ext uri="{D42A27DB-BD31-4B8C-83A1-F6EECF244321}">
                <p14:modId xmlns:p14="http://schemas.microsoft.com/office/powerpoint/2010/main" val="1771759873"/>
              </p:ext>
            </p:extLst>
          </p:nvPr>
        </p:nvGraphicFramePr>
        <p:xfrm>
          <a:off x="5836114" y="1977686"/>
          <a:ext cx="5609557" cy="42750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6542B98B-DDB0-334A-2BAB-2A2C1C3D9926}"/>
              </a:ext>
            </a:extLst>
          </p:cNvPr>
          <p:cNvSpPr txBox="1"/>
          <p:nvPr/>
        </p:nvSpPr>
        <p:spPr>
          <a:xfrm>
            <a:off x="465860" y="220625"/>
            <a:ext cx="6268596" cy="707886"/>
          </a:xfrm>
          <a:prstGeom prst="rect">
            <a:avLst/>
          </a:prstGeom>
          <a:noFill/>
        </p:spPr>
        <p:txBody>
          <a:bodyPr wrap="square">
            <a:spAutoFit/>
          </a:bodyPr>
          <a:lstStyle/>
          <a:p>
            <a:r>
              <a:rPr lang="en-US" sz="4000" b="1" dirty="0"/>
              <a:t>INTRODUCTION</a:t>
            </a:r>
            <a:endParaRPr lang="en-US" b="1" dirty="0"/>
          </a:p>
        </p:txBody>
      </p:sp>
      <p:sp>
        <p:nvSpPr>
          <p:cNvPr id="5" name="TextBox 4">
            <a:extLst>
              <a:ext uri="{FF2B5EF4-FFF2-40B4-BE49-F238E27FC236}">
                <a16:creationId xmlns:a16="http://schemas.microsoft.com/office/drawing/2014/main" id="{585F8B53-3E1F-FBBA-D1E2-26A17579FD7D}"/>
              </a:ext>
            </a:extLst>
          </p:cNvPr>
          <p:cNvSpPr txBox="1"/>
          <p:nvPr/>
        </p:nvSpPr>
        <p:spPr>
          <a:xfrm>
            <a:off x="261407" y="936964"/>
            <a:ext cx="4925275" cy="1569660"/>
          </a:xfrm>
          <a:prstGeom prst="rect">
            <a:avLst/>
          </a:prstGeom>
          <a:noFill/>
        </p:spPr>
        <p:txBody>
          <a:bodyPr wrap="square">
            <a:spAutoFit/>
          </a:bodyPr>
          <a:lstStyle/>
          <a:p>
            <a:r>
              <a:rPr lang="en-US" sz="2400" dirty="0"/>
              <a:t>UK Building Regulations are legally enforced technical standards that govern the design, construction, and alteration of buildings. </a:t>
            </a:r>
          </a:p>
        </p:txBody>
      </p:sp>
    </p:spTree>
    <p:extLst>
      <p:ext uri="{BB962C8B-B14F-4D97-AF65-F5344CB8AC3E}">
        <p14:creationId xmlns:p14="http://schemas.microsoft.com/office/powerpoint/2010/main" val="22495194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65C5AA-1F45-886D-3FAA-64BC3D29F7C1}"/>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1647706-271B-9F7B-9344-EC9E24826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18CD3-6C53-2AE0-C229-49092CB386CE}"/>
              </a:ext>
            </a:extLst>
          </p:cNvPr>
          <p:cNvSpPr>
            <a:spLocks noGrp="1"/>
          </p:cNvSpPr>
          <p:nvPr>
            <p:ph type="title"/>
          </p:nvPr>
        </p:nvSpPr>
        <p:spPr>
          <a:xfrm>
            <a:off x="508089" y="0"/>
            <a:ext cx="5251316" cy="1807305"/>
          </a:xfrm>
        </p:spPr>
        <p:txBody>
          <a:bodyPr vert="horz" lIns="91440" tIns="45720" rIns="91440" bIns="45720" rtlCol="0" anchor="ctr">
            <a:normAutofit/>
          </a:bodyPr>
          <a:lstStyle/>
          <a:p>
            <a:r>
              <a:rPr lang="en-US" sz="4100" b="1" dirty="0"/>
              <a:t>RESEARCH QUESTION AND MOTIVATION</a:t>
            </a:r>
          </a:p>
        </p:txBody>
      </p:sp>
      <p:sp>
        <p:nvSpPr>
          <p:cNvPr id="3" name="Content Placeholder 2">
            <a:extLst>
              <a:ext uri="{FF2B5EF4-FFF2-40B4-BE49-F238E27FC236}">
                <a16:creationId xmlns:a16="http://schemas.microsoft.com/office/drawing/2014/main" id="{8D78F726-91DD-CF74-415E-DD6733604A25}"/>
              </a:ext>
            </a:extLst>
          </p:cNvPr>
          <p:cNvSpPr>
            <a:spLocks noGrp="1"/>
          </p:cNvSpPr>
          <p:nvPr>
            <p:ph sz="half" idx="1"/>
          </p:nvPr>
        </p:nvSpPr>
        <p:spPr>
          <a:xfrm>
            <a:off x="-100287" y="1617603"/>
            <a:ext cx="6951029" cy="3843666"/>
          </a:xfrm>
        </p:spPr>
        <p:txBody>
          <a:bodyPr vert="horz" lIns="91440" tIns="45720" rIns="91440" bIns="45720" rtlCol="0">
            <a:noAutofit/>
          </a:bodyPr>
          <a:lstStyle/>
          <a:p>
            <a:pPr lvl="1"/>
            <a:r>
              <a:rPr lang="en-US" sz="2800" dirty="0">
                <a:latin typeface="Aptos" panose="020B0004020202020204" pitchFamily="34" charset="0"/>
                <a:ea typeface="Aptos" panose="020B0004020202020204" pitchFamily="34" charset="0"/>
                <a:cs typeface="Arial" panose="020B0604020202020204" pitchFamily="34" charset="0"/>
              </a:rPr>
              <a:t>This research investigates how different LLM  architectures perform </a:t>
            </a:r>
            <a:r>
              <a:rPr lang="en-US" sz="2800" dirty="0"/>
              <a:t>in retrieving UK Building Regulations, </a:t>
            </a:r>
            <a:r>
              <a:rPr lang="en-US" sz="2800" dirty="0">
                <a:latin typeface="Aptos" panose="020B0004020202020204" pitchFamily="34" charset="0"/>
                <a:ea typeface="Aptos" panose="020B0004020202020204" pitchFamily="34" charset="0"/>
                <a:cs typeface="Arial" panose="020B0604020202020204" pitchFamily="34" charset="0"/>
              </a:rPr>
              <a:t> focusing on trade-offs between model size, domain specialization through fine-tuning, and deployment architecture. </a:t>
            </a:r>
          </a:p>
          <a:p>
            <a:pPr marL="457200" lvl="1" indent="0">
              <a:buNone/>
            </a:pPr>
            <a:endParaRPr lang="en-US" sz="2800" dirty="0"/>
          </a:p>
          <a:p>
            <a:pPr lvl="1"/>
            <a:r>
              <a:rPr lang="en-US" sz="2800" dirty="0"/>
              <a:t>It is motivated by limited AI use in navigating complex and frequently updated regulations, and the need for faster, safer access to critical building information through intelligent retrieval.</a:t>
            </a:r>
          </a:p>
        </p:txBody>
      </p:sp>
      <p:pic>
        <p:nvPicPr>
          <p:cNvPr id="4" name="Picture 3" descr="A blue brain with a question mark&#10;&#10;AI-generated content may be incorrect.">
            <a:extLst>
              <a:ext uri="{FF2B5EF4-FFF2-40B4-BE49-F238E27FC236}">
                <a16:creationId xmlns:a16="http://schemas.microsoft.com/office/drawing/2014/main" id="{C33C500B-66DD-F344-6ED2-3F2E4A6FB640}"/>
              </a:ext>
            </a:extLst>
          </p:cNvPr>
          <p:cNvPicPr>
            <a:picLocks noChangeAspect="1"/>
          </p:cNvPicPr>
          <p:nvPr/>
        </p:nvPicPr>
        <p:blipFill>
          <a:blip r:embed="rId3">
            <a:extLst>
              <a:ext uri="{28A0092B-C50C-407E-A947-70E740481C1C}">
                <a14:useLocalDpi xmlns:a14="http://schemas.microsoft.com/office/drawing/2010/main" val="0"/>
              </a:ext>
            </a:extLst>
          </a:blip>
          <a:srcRect l="13474" r="6316" b="-2"/>
          <a:stretch/>
        </p:blipFill>
        <p:spPr>
          <a:xfrm>
            <a:off x="6570382" y="10"/>
            <a:ext cx="5621618"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466857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8E514B-BBA7-408A-BA2B-08021905EE6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F363C1-6E5E-B873-0650-20A82B925979}"/>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b="1" kern="1200" dirty="0">
                <a:solidFill>
                  <a:schemeClr val="tx1"/>
                </a:solidFill>
                <a:latin typeface="+mj-lt"/>
                <a:ea typeface="+mj-ea"/>
                <a:cs typeface="+mj-cs"/>
              </a:rPr>
              <a:t>RESEARCH AIM &amp; OBJECTIVES</a:t>
            </a:r>
          </a:p>
        </p:txBody>
      </p:sp>
      <p:sp>
        <p:nvSpPr>
          <p:cNvPr id="5" name="Content Placeholder 4">
            <a:extLst>
              <a:ext uri="{FF2B5EF4-FFF2-40B4-BE49-F238E27FC236}">
                <a16:creationId xmlns:a16="http://schemas.microsoft.com/office/drawing/2014/main" id="{C80C5CC5-4247-A9C8-7402-0647D46DED10}"/>
              </a:ext>
            </a:extLst>
          </p:cNvPr>
          <p:cNvSpPr>
            <a:spLocks noGrp="1"/>
          </p:cNvSpPr>
          <p:nvPr>
            <p:ph sz="half" idx="1"/>
          </p:nvPr>
        </p:nvSpPr>
        <p:spPr>
          <a:xfrm>
            <a:off x="757189" y="2759763"/>
            <a:ext cx="10515600" cy="3581858"/>
          </a:xfrm>
        </p:spPr>
        <p:txBody>
          <a:bodyPr vert="horz" lIns="91440" tIns="45720" rIns="91440" bIns="45720" rtlCol="0" anchor="ctr">
            <a:normAutofit/>
          </a:bodyPr>
          <a:lstStyle/>
          <a:p>
            <a:pPr marL="0" marR="0" indent="0">
              <a:spcAft>
                <a:spcPts val="800"/>
              </a:spcAft>
              <a:buNone/>
            </a:pPr>
            <a:r>
              <a:rPr lang="en-US" sz="2400" dirty="0">
                <a:effectLst/>
              </a:rPr>
              <a:t>The primary aim of this research is to enhance a chatbot that provides guidance on UK Building Regulations through the integration of RAG and LLMs. Specific objectives include:</a:t>
            </a:r>
          </a:p>
          <a:p>
            <a:pPr marL="114300" marR="0" lvl="0" indent="0">
              <a:buNone/>
            </a:pPr>
            <a:r>
              <a:rPr lang="en-US" sz="2400" dirty="0">
                <a:solidFill>
                  <a:schemeClr val="tx2"/>
                </a:solidFill>
              </a:rPr>
              <a:t>🔴</a:t>
            </a:r>
            <a:r>
              <a:rPr lang="en-US" sz="2400" dirty="0">
                <a:effectLst/>
              </a:rPr>
              <a:t> Expanding the chatbot's knowledge base using PDFs from GOV.UK. </a:t>
            </a:r>
          </a:p>
          <a:p>
            <a:pPr marL="114300" marR="0" lvl="0" indent="0">
              <a:buNone/>
            </a:pPr>
            <a:r>
              <a:rPr lang="en-US" sz="2400" dirty="0">
                <a:solidFill>
                  <a:schemeClr val="tx2"/>
                </a:solidFill>
              </a:rPr>
              <a:t>🔴 </a:t>
            </a:r>
            <a:r>
              <a:rPr lang="en-US" sz="2400" dirty="0">
                <a:effectLst/>
              </a:rPr>
              <a:t>Implementing RAG to improve response accuracy in chatbot interactions. </a:t>
            </a:r>
          </a:p>
          <a:p>
            <a:pPr marL="114300" marR="0" lvl="0" indent="0">
              <a:spcAft>
                <a:spcPts val="800"/>
              </a:spcAft>
              <a:buNone/>
            </a:pPr>
            <a:r>
              <a:rPr lang="en-US" sz="2400" dirty="0">
                <a:solidFill>
                  <a:schemeClr val="tx2"/>
                </a:solidFill>
              </a:rPr>
              <a:t>🔴 </a:t>
            </a:r>
            <a:r>
              <a:rPr lang="en-US" sz="2400" dirty="0">
                <a:effectLst/>
              </a:rPr>
              <a:t>Fine-tuning LLMs with domain-specific data to enhance their contextual          understanding and response generation. </a:t>
            </a:r>
          </a:p>
          <a:p>
            <a:endParaRPr lang="en-US" sz="2000" dirty="0"/>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51096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9209A-A482-7144-0947-2144EEC4CA2A}"/>
              </a:ext>
            </a:extLst>
          </p:cNvPr>
          <p:cNvSpPr>
            <a:spLocks noGrp="1"/>
          </p:cNvSpPr>
          <p:nvPr>
            <p:ph type="title"/>
          </p:nvPr>
        </p:nvSpPr>
        <p:spPr>
          <a:xfrm>
            <a:off x="195855" y="597392"/>
            <a:ext cx="5451112" cy="2387600"/>
          </a:xfrm>
        </p:spPr>
        <p:txBody>
          <a:bodyPr vert="horz" lIns="91440" tIns="45720" rIns="91440" bIns="45720" rtlCol="0" anchor="t">
            <a:normAutofit fontScale="90000"/>
          </a:bodyPr>
          <a:lstStyle/>
          <a:p>
            <a:r>
              <a:rPr lang="en-US" sz="3800" b="1" kern="1200" dirty="0">
                <a:solidFill>
                  <a:schemeClr val="tx1"/>
                </a:solidFill>
                <a:latin typeface="+mj-lt"/>
                <a:ea typeface="+mj-ea"/>
                <a:cs typeface="+mj-cs"/>
              </a:rPr>
              <a:t>About the Data </a:t>
            </a:r>
            <a:br>
              <a:rPr lang="en-US" sz="3800" b="1" kern="1200" dirty="0">
                <a:solidFill>
                  <a:schemeClr val="tx1"/>
                </a:solidFill>
                <a:latin typeface="+mj-lt"/>
                <a:ea typeface="+mj-ea"/>
                <a:cs typeface="+mj-cs"/>
              </a:rPr>
            </a:br>
            <a:r>
              <a:rPr lang="en-US" sz="3800" b="1" kern="1200" dirty="0">
                <a:solidFill>
                  <a:schemeClr val="tx1"/>
                </a:solidFill>
                <a:latin typeface="+mj-lt"/>
                <a:ea typeface="+mj-ea"/>
                <a:cs typeface="+mj-cs"/>
              </a:rPr>
              <a:t>(Unstructured for RAG &amp; Structured for LoRA Tuning)</a:t>
            </a:r>
            <a:br>
              <a:rPr lang="en-US" sz="3800" b="1" kern="1200" dirty="0">
                <a:solidFill>
                  <a:schemeClr val="tx1"/>
                </a:solidFill>
                <a:latin typeface="+mj-lt"/>
                <a:ea typeface="+mj-ea"/>
                <a:cs typeface="+mj-cs"/>
              </a:rPr>
            </a:br>
            <a:endParaRPr lang="en-US" sz="3800" b="1" kern="1200" dirty="0">
              <a:solidFill>
                <a:schemeClr val="tx1"/>
              </a:solidFill>
              <a:latin typeface="+mj-lt"/>
              <a:ea typeface="+mj-ea"/>
              <a:cs typeface="+mj-cs"/>
            </a:endParaRPr>
          </a:p>
        </p:txBody>
      </p:sp>
      <p:grpSp>
        <p:nvGrpSpPr>
          <p:cNvPr id="37" name="Group 3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8" name="Rectangle 3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561396-931E-8A7B-D605-E3FF4654B287}"/>
              </a:ext>
            </a:extLst>
          </p:cNvPr>
          <p:cNvPicPr>
            <a:picLocks noChangeAspect="1"/>
          </p:cNvPicPr>
          <p:nvPr/>
        </p:nvPicPr>
        <p:blipFill>
          <a:blip r:embed="rId3"/>
          <a:stretch>
            <a:fillRect/>
          </a:stretch>
        </p:blipFill>
        <p:spPr>
          <a:xfrm>
            <a:off x="5685809" y="1657034"/>
            <a:ext cx="5970525" cy="3524566"/>
          </a:xfrm>
          <a:prstGeom prst="rect">
            <a:avLst/>
          </a:prstGeom>
        </p:spPr>
      </p:pic>
      <p:sp>
        <p:nvSpPr>
          <p:cNvPr id="9" name="Title 1">
            <a:extLst>
              <a:ext uri="{FF2B5EF4-FFF2-40B4-BE49-F238E27FC236}">
                <a16:creationId xmlns:a16="http://schemas.microsoft.com/office/drawing/2014/main" id="{4FC91C9D-96DB-380F-9FFE-028E274E3D38}"/>
              </a:ext>
            </a:extLst>
          </p:cNvPr>
          <p:cNvSpPr txBox="1">
            <a:spLocks/>
          </p:cNvSpPr>
          <p:nvPr/>
        </p:nvSpPr>
        <p:spPr>
          <a:xfrm>
            <a:off x="4006921" y="6466114"/>
            <a:ext cx="6935988" cy="89737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dirty="0"/>
              <a:t>Source</a:t>
            </a:r>
            <a:r>
              <a:rPr lang="en-US" sz="1800" dirty="0"/>
              <a:t>: </a:t>
            </a:r>
            <a:r>
              <a:rPr lang="en-US" sz="1800" dirty="0">
                <a:hlinkClick r:id="rId4"/>
              </a:rPr>
              <a:t>https://www.gov.uk/government/collections/approved-documents</a:t>
            </a:r>
            <a:r>
              <a:rPr lang="en-US" sz="1800" dirty="0"/>
              <a:t>   </a:t>
            </a:r>
            <a:br>
              <a:rPr lang="en-US" sz="3800" b="1" dirty="0"/>
            </a:br>
            <a:endParaRPr lang="en-US" sz="3800" b="1" dirty="0"/>
          </a:p>
        </p:txBody>
      </p:sp>
      <p:sp>
        <p:nvSpPr>
          <p:cNvPr id="3" name="Title 1">
            <a:extLst>
              <a:ext uri="{FF2B5EF4-FFF2-40B4-BE49-F238E27FC236}">
                <a16:creationId xmlns:a16="http://schemas.microsoft.com/office/drawing/2014/main" id="{5B72EAC6-639F-E045-ADE2-B87D371443D1}"/>
              </a:ext>
            </a:extLst>
          </p:cNvPr>
          <p:cNvSpPr txBox="1">
            <a:spLocks/>
          </p:cNvSpPr>
          <p:nvPr/>
        </p:nvSpPr>
        <p:spPr>
          <a:xfrm>
            <a:off x="770364" y="2558679"/>
            <a:ext cx="4817519" cy="300391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Font typeface="Wingdings" panose="05000000000000000000" pitchFamily="2" charset="2"/>
              <a:buChar char="ü"/>
            </a:pPr>
            <a:r>
              <a:rPr lang="en-US" sz="3800" b="1" dirty="0"/>
              <a:t>Preprocessing </a:t>
            </a:r>
          </a:p>
          <a:p>
            <a:endParaRPr lang="en-US" sz="3800" b="1" dirty="0"/>
          </a:p>
          <a:p>
            <a:pPr marL="571500" indent="-571500">
              <a:buFont typeface="Wingdings" panose="05000000000000000000" pitchFamily="2" charset="2"/>
              <a:buChar char="ü"/>
            </a:pPr>
            <a:r>
              <a:rPr lang="en-US" sz="3800" b="1" dirty="0"/>
              <a:t>18 PDFs [Parts A-S]</a:t>
            </a:r>
          </a:p>
          <a:p>
            <a:endParaRPr lang="en-US" sz="3800" b="1" dirty="0"/>
          </a:p>
          <a:p>
            <a:pPr marL="571500" indent="-571500">
              <a:buFont typeface="Wingdings" panose="05000000000000000000" pitchFamily="2" charset="2"/>
              <a:buChar char="ü"/>
            </a:pPr>
            <a:r>
              <a:rPr lang="en-US" sz="3800" b="1" dirty="0"/>
              <a:t>10 FAQ PDFs</a:t>
            </a:r>
          </a:p>
          <a:p>
            <a:pPr marL="571500" indent="-571500">
              <a:buFont typeface="Wingdings" panose="05000000000000000000" pitchFamily="2" charset="2"/>
              <a:buChar char="ü"/>
            </a:pPr>
            <a:endParaRPr lang="en-US" sz="3800" b="1" dirty="0"/>
          </a:p>
          <a:p>
            <a:pPr marL="571500" indent="-571500">
              <a:buFont typeface="Wingdings" panose="05000000000000000000" pitchFamily="2" charset="2"/>
              <a:buChar char="ü"/>
            </a:pPr>
            <a:r>
              <a:rPr lang="en-US" sz="3800" b="1" dirty="0"/>
              <a:t>Curated 3000 Instruction-Pair QA </a:t>
            </a:r>
            <a:br>
              <a:rPr lang="en-US" sz="3800" b="1" dirty="0"/>
            </a:br>
            <a:endParaRPr lang="en-US" sz="3800" b="1" dirty="0"/>
          </a:p>
        </p:txBody>
      </p:sp>
    </p:spTree>
    <p:extLst>
      <p:ext uri="{BB962C8B-B14F-4D97-AF65-F5344CB8AC3E}">
        <p14:creationId xmlns:p14="http://schemas.microsoft.com/office/powerpoint/2010/main" val="17648643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0" name="Rectangle 617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2" name="Rectangle 618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4" name="Rectangle 618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6" name="Rectangle 618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74736-7105-C503-76C7-BD0C25D9D9A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METHODOLOGY</a:t>
            </a:r>
          </a:p>
        </p:txBody>
      </p:sp>
      <p:pic>
        <p:nvPicPr>
          <p:cNvPr id="6150" name="Picture 6" descr="Free gears process business illustration">
            <a:extLst>
              <a:ext uri="{FF2B5EF4-FFF2-40B4-BE49-F238E27FC236}">
                <a16:creationId xmlns:a16="http://schemas.microsoft.com/office/drawing/2014/main" id="{DD9CE3CE-66AE-4531-4E2C-7699EB1499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5866" y="1966293"/>
            <a:ext cx="7420267"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01679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F48AED-683D-E718-3528-3EAAC78AB279}"/>
              </a:ext>
            </a:extLst>
          </p:cNvPr>
          <p:cNvPicPr>
            <a:picLocks noChangeAspect="1"/>
          </p:cNvPicPr>
          <p:nvPr/>
        </p:nvPicPr>
        <p:blipFill>
          <a:blip r:embed="rId2"/>
          <a:stretch>
            <a:fillRect/>
          </a:stretch>
        </p:blipFill>
        <p:spPr>
          <a:xfrm>
            <a:off x="139701" y="228385"/>
            <a:ext cx="8855306" cy="6400370"/>
          </a:xfrm>
          <a:prstGeom prst="rect">
            <a:avLst/>
          </a:prstGeom>
        </p:spPr>
      </p:pic>
      <p:sp>
        <p:nvSpPr>
          <p:cNvPr id="3" name="TextBox 2">
            <a:extLst>
              <a:ext uri="{FF2B5EF4-FFF2-40B4-BE49-F238E27FC236}">
                <a16:creationId xmlns:a16="http://schemas.microsoft.com/office/drawing/2014/main" id="{A6D2B053-F73B-4898-9B16-B999E44EBDC4}"/>
              </a:ext>
            </a:extLst>
          </p:cNvPr>
          <p:cNvSpPr txBox="1"/>
          <p:nvPr/>
        </p:nvSpPr>
        <p:spPr>
          <a:xfrm>
            <a:off x="9134708" y="797080"/>
            <a:ext cx="3057289" cy="5755422"/>
          </a:xfrm>
          <a:prstGeom prst="rect">
            <a:avLst/>
          </a:prstGeom>
          <a:noFill/>
        </p:spPr>
        <p:txBody>
          <a:bodyPr wrap="square">
            <a:spAutoFit/>
          </a:bodyPr>
          <a:lstStyle/>
          <a:p>
            <a:r>
              <a:rPr lang="en-US" sz="4800" b="1" dirty="0">
                <a:solidFill>
                  <a:schemeClr val="bg1"/>
                </a:solidFill>
              </a:rPr>
              <a:t>Tools</a:t>
            </a:r>
          </a:p>
          <a:p>
            <a:endParaRPr lang="en-US" sz="4800" b="1" dirty="0">
              <a:solidFill>
                <a:schemeClr val="bg1"/>
              </a:solidFill>
            </a:endParaRPr>
          </a:p>
          <a:p>
            <a:r>
              <a:rPr lang="en-US" sz="3600" dirty="0">
                <a:solidFill>
                  <a:schemeClr val="bg1"/>
                </a:solidFill>
              </a:rPr>
              <a:t>Unstructured API</a:t>
            </a:r>
          </a:p>
          <a:p>
            <a:r>
              <a:rPr lang="en-US" sz="3600" dirty="0">
                <a:solidFill>
                  <a:schemeClr val="bg1"/>
                </a:solidFill>
              </a:rPr>
              <a:t>ChromaDB </a:t>
            </a:r>
          </a:p>
          <a:p>
            <a:r>
              <a:rPr lang="en-US" sz="3600" dirty="0">
                <a:solidFill>
                  <a:schemeClr val="bg1"/>
                </a:solidFill>
              </a:rPr>
              <a:t>Groq API</a:t>
            </a:r>
          </a:p>
          <a:p>
            <a:r>
              <a:rPr lang="en-US" sz="3600" dirty="0">
                <a:solidFill>
                  <a:schemeClr val="bg1"/>
                </a:solidFill>
              </a:rPr>
              <a:t>Streamlit</a:t>
            </a:r>
          </a:p>
          <a:p>
            <a:r>
              <a:rPr lang="en-US" sz="3600" dirty="0">
                <a:solidFill>
                  <a:schemeClr val="bg1"/>
                </a:solidFill>
              </a:rPr>
              <a:t>Hugging Face</a:t>
            </a:r>
          </a:p>
          <a:p>
            <a:pPr>
              <a:buFont typeface="Arial" panose="020B0604020202020204" pitchFamily="34" charset="0"/>
              <a:buChar char="•"/>
            </a:pPr>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368806690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3B1DED-E25E-3206-1B35-89A5EEDBD130}"/>
              </a:ext>
            </a:extLst>
          </p:cNvPr>
          <p:cNvSpPr>
            <a:spLocks noGrp="1"/>
          </p:cNvSpPr>
          <p:nvPr>
            <p:ph type="title"/>
          </p:nvPr>
        </p:nvSpPr>
        <p:spPr>
          <a:xfrm>
            <a:off x="1383564" y="348865"/>
            <a:ext cx="9718111" cy="1576446"/>
          </a:xfrm>
        </p:spPr>
        <p:txBody>
          <a:bodyPr anchor="ctr">
            <a:normAutofit/>
          </a:bodyPr>
          <a:lstStyle/>
          <a:p>
            <a:r>
              <a:rPr lang="en-US" sz="4000" b="1" dirty="0">
                <a:solidFill>
                  <a:srgbClr val="FFFFFF"/>
                </a:solidFill>
              </a:rPr>
              <a:t>Key Terms: </a:t>
            </a:r>
            <a:br>
              <a:rPr lang="en-US" sz="4000" b="1" dirty="0">
                <a:solidFill>
                  <a:srgbClr val="FFFFFF"/>
                </a:solidFill>
              </a:rPr>
            </a:br>
            <a:r>
              <a:rPr lang="en-US" sz="4000" b="1" dirty="0">
                <a:solidFill>
                  <a:srgbClr val="FFFFFF"/>
                </a:solidFill>
              </a:rPr>
              <a:t>RAG, Low Rank Adaptation &amp; Quantization </a:t>
            </a:r>
          </a:p>
        </p:txBody>
      </p:sp>
      <p:graphicFrame>
        <p:nvGraphicFramePr>
          <p:cNvPr id="12" name="Content Placeholder 2">
            <a:extLst>
              <a:ext uri="{FF2B5EF4-FFF2-40B4-BE49-F238E27FC236}">
                <a16:creationId xmlns:a16="http://schemas.microsoft.com/office/drawing/2014/main" id="{5C32ADDF-F28F-1526-2EB3-45546E184535}"/>
              </a:ext>
            </a:extLst>
          </p:cNvPr>
          <p:cNvGraphicFramePr>
            <a:graphicFrameLocks noGrp="1"/>
          </p:cNvGraphicFramePr>
          <p:nvPr>
            <p:ph idx="1"/>
            <p:extLst>
              <p:ext uri="{D42A27DB-BD31-4B8C-83A1-F6EECF244321}">
                <p14:modId xmlns:p14="http://schemas.microsoft.com/office/powerpoint/2010/main" val="857472474"/>
              </p:ext>
            </p:extLst>
          </p:nvPr>
        </p:nvGraphicFramePr>
        <p:xfrm>
          <a:off x="477672" y="2415655"/>
          <a:ext cx="11354937" cy="3889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2990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5238</TotalTime>
  <Words>2334</Words>
  <Application>Microsoft Office PowerPoint</Application>
  <PresentationFormat>Widescreen</PresentationFormat>
  <Paragraphs>233</Paragraphs>
  <Slides>19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Aptos Display</vt:lpstr>
      <vt:lpstr>Arial</vt:lpstr>
      <vt:lpstr>Calibri</vt:lpstr>
      <vt:lpstr>Symbol</vt:lpstr>
      <vt:lpstr>Wingdings</vt:lpstr>
      <vt:lpstr>Office Theme</vt:lpstr>
      <vt:lpstr>PowerPoint Presentation</vt:lpstr>
      <vt:lpstr>PowerPoint Presentation</vt:lpstr>
      <vt:lpstr>Current Information Retrieval Challenges</vt:lpstr>
      <vt:lpstr>RESEARCH QUESTION AND MOTIVATION</vt:lpstr>
      <vt:lpstr>RESEARCH AIM &amp; OBJECTIVES</vt:lpstr>
      <vt:lpstr>About the Data  (Unstructured for RAG &amp; Structured for LoRA Tuning) </vt:lpstr>
      <vt:lpstr>METHODOLOGY</vt:lpstr>
      <vt:lpstr>PowerPoint Presentation</vt:lpstr>
      <vt:lpstr>Key Terms:  RAG, Low Rank Adaptation &amp; Quantization </vt:lpstr>
      <vt:lpstr>Large Language Models utilized in RAG System </vt:lpstr>
      <vt:lpstr>PowerPoint Presentation</vt:lpstr>
      <vt:lpstr>PowerPoint Presentation</vt:lpstr>
      <vt:lpstr>RAGAS Evaluation </vt:lpstr>
      <vt:lpstr>Giskard Evaluation  </vt:lpstr>
      <vt:lpstr>Discussion  </vt:lpstr>
      <vt:lpstr>Limitations   </vt:lpstr>
      <vt:lpstr>Future Works   </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JAJA JAJA</dc:creator>
  <cp:lastModifiedBy>JAJA JAJA</cp:lastModifiedBy>
  <cp:revision>1</cp:revision>
  <dcterms:created xsi:type="dcterms:W3CDTF">2025-04-05T21:40:13Z</dcterms:created>
  <dcterms:modified xsi:type="dcterms:W3CDTF">2025-05-13T06:37:49Z</dcterms:modified>
</cp:coreProperties>
</file>